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3" r:id="rId2"/>
    <p:sldId id="284" r:id="rId3"/>
    <p:sldId id="336" r:id="rId4"/>
    <p:sldId id="262" r:id="rId5"/>
    <p:sldId id="358" r:id="rId6"/>
    <p:sldId id="261" r:id="rId7"/>
    <p:sldId id="319" r:id="rId8"/>
    <p:sldId id="359" r:id="rId9"/>
    <p:sldId id="317" r:id="rId10"/>
    <p:sldId id="269" r:id="rId11"/>
    <p:sldId id="270" r:id="rId12"/>
    <p:sldId id="360" r:id="rId13"/>
    <p:sldId id="267" r:id="rId14"/>
    <p:sldId id="363" r:id="rId15"/>
    <p:sldId id="313" r:id="rId16"/>
    <p:sldId id="271" r:id="rId17"/>
    <p:sldId id="266" r:id="rId18"/>
    <p:sldId id="315" r:id="rId19"/>
    <p:sldId id="314" r:id="rId20"/>
    <p:sldId id="322" r:id="rId21"/>
    <p:sldId id="36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C1B9"/>
    <a:srgbClr val="00B0F0"/>
    <a:srgbClr val="CD054C"/>
    <a:srgbClr val="FFC000"/>
    <a:srgbClr val="EA8908"/>
    <a:srgbClr val="659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70" y="4178801"/>
            <a:ext cx="12277250" cy="2704917"/>
            <a:chOff x="-54770" y="4178801"/>
            <a:chExt cx="12277250" cy="2704917"/>
          </a:xfrm>
        </p:grpSpPr>
        <p:sp>
          <p:nvSpPr>
            <p:cNvPr id="7" name="等腰三角形 2"/>
            <p:cNvSpPr/>
            <p:nvPr/>
          </p:nvSpPr>
          <p:spPr>
            <a:xfrm>
              <a:off x="-38100" y="4724400"/>
              <a:ext cx="1143000" cy="2152650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-1" fmla="*/ 0 w 1600200"/>
                <a:gd name="connsiteY0-2" fmla="*/ 3848100 h 3848100"/>
                <a:gd name="connsiteX1-3" fmla="*/ 819150 w 1600200"/>
                <a:gd name="connsiteY1-4" fmla="*/ 0 h 3848100"/>
                <a:gd name="connsiteX2-5" fmla="*/ 1600200 w 1600200"/>
                <a:gd name="connsiteY2-6" fmla="*/ 2095500 h 3848100"/>
                <a:gd name="connsiteX3-7" fmla="*/ 0 w 1600200"/>
                <a:gd name="connsiteY3-8" fmla="*/ 3848100 h 3848100"/>
                <a:gd name="connsiteX0-9" fmla="*/ 0 w 1600200"/>
                <a:gd name="connsiteY0-10" fmla="*/ 1790700 h 1790700"/>
                <a:gd name="connsiteX1-11" fmla="*/ 0 w 1600200"/>
                <a:gd name="connsiteY1-12" fmla="*/ 0 h 1790700"/>
                <a:gd name="connsiteX2-13" fmla="*/ 1600200 w 1600200"/>
                <a:gd name="connsiteY2-14" fmla="*/ 38100 h 1790700"/>
                <a:gd name="connsiteX3-15" fmla="*/ 0 w 1600200"/>
                <a:gd name="connsiteY3-16" fmla="*/ 1790700 h 1790700"/>
                <a:gd name="connsiteX0-17" fmla="*/ 0 w 1143000"/>
                <a:gd name="connsiteY0-18" fmla="*/ 1790700 h 1790700"/>
                <a:gd name="connsiteX1-19" fmla="*/ 0 w 1143000"/>
                <a:gd name="connsiteY1-20" fmla="*/ 0 h 1790700"/>
                <a:gd name="connsiteX2-21" fmla="*/ 1143000 w 1143000"/>
                <a:gd name="connsiteY2-22" fmla="*/ 628650 h 1790700"/>
                <a:gd name="connsiteX3-23" fmla="*/ 0 w 1143000"/>
                <a:gd name="connsiteY3-24" fmla="*/ 1790700 h 1790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143000" h="1790700">
                  <a:moveTo>
                    <a:pt x="0" y="1790700"/>
                  </a:moveTo>
                  <a:lnTo>
                    <a:pt x="0" y="0"/>
                  </a:lnTo>
                  <a:lnTo>
                    <a:pt x="1143000" y="628650"/>
                  </a:lnTo>
                  <a:lnTo>
                    <a:pt x="0" y="1790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2"/>
            <p:cNvSpPr/>
            <p:nvPr/>
          </p:nvSpPr>
          <p:spPr>
            <a:xfrm>
              <a:off x="-54770" y="5482592"/>
              <a:ext cx="2668429" cy="1401126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-1" fmla="*/ 0 w 1600200"/>
                <a:gd name="connsiteY0-2" fmla="*/ 3848100 h 3848100"/>
                <a:gd name="connsiteX1-3" fmla="*/ 819150 w 1600200"/>
                <a:gd name="connsiteY1-4" fmla="*/ 0 h 3848100"/>
                <a:gd name="connsiteX2-5" fmla="*/ 1600200 w 1600200"/>
                <a:gd name="connsiteY2-6" fmla="*/ 2095500 h 3848100"/>
                <a:gd name="connsiteX3-7" fmla="*/ 0 w 1600200"/>
                <a:gd name="connsiteY3-8" fmla="*/ 3848100 h 3848100"/>
                <a:gd name="connsiteX0-9" fmla="*/ 0 w 1600200"/>
                <a:gd name="connsiteY0-10" fmla="*/ 1790700 h 1790700"/>
                <a:gd name="connsiteX1-11" fmla="*/ 0 w 1600200"/>
                <a:gd name="connsiteY1-12" fmla="*/ 0 h 1790700"/>
                <a:gd name="connsiteX2-13" fmla="*/ 1600200 w 1600200"/>
                <a:gd name="connsiteY2-14" fmla="*/ 38100 h 1790700"/>
                <a:gd name="connsiteX3-15" fmla="*/ 0 w 1600200"/>
                <a:gd name="connsiteY3-16" fmla="*/ 1790700 h 1790700"/>
                <a:gd name="connsiteX0-17" fmla="*/ 0 w 1143000"/>
                <a:gd name="connsiteY0-18" fmla="*/ 1790700 h 1790700"/>
                <a:gd name="connsiteX1-19" fmla="*/ 0 w 1143000"/>
                <a:gd name="connsiteY1-20" fmla="*/ 0 h 1790700"/>
                <a:gd name="connsiteX2-21" fmla="*/ 1143000 w 1143000"/>
                <a:gd name="connsiteY2-22" fmla="*/ 628650 h 1790700"/>
                <a:gd name="connsiteX3-23" fmla="*/ 0 w 1143000"/>
                <a:gd name="connsiteY3-24" fmla="*/ 1790700 h 1790700"/>
                <a:gd name="connsiteX0-25" fmla="*/ 0 w 2971800"/>
                <a:gd name="connsiteY0-26" fmla="*/ 1790700 h 1790700"/>
                <a:gd name="connsiteX1-27" fmla="*/ 1828800 w 2971800"/>
                <a:gd name="connsiteY1-28" fmla="*/ 0 h 1790700"/>
                <a:gd name="connsiteX2-29" fmla="*/ 2971800 w 2971800"/>
                <a:gd name="connsiteY2-30" fmla="*/ 628650 h 1790700"/>
                <a:gd name="connsiteX3-31" fmla="*/ 0 w 2971800"/>
                <a:gd name="connsiteY3-32" fmla="*/ 1790700 h 1790700"/>
                <a:gd name="connsiteX0-33" fmla="*/ 0 w 2971800"/>
                <a:gd name="connsiteY0-34" fmla="*/ 1162050 h 1162050"/>
                <a:gd name="connsiteX1-35" fmla="*/ 1162050 w 2971800"/>
                <a:gd name="connsiteY1-36" fmla="*/ 52767 h 1162050"/>
                <a:gd name="connsiteX2-37" fmla="*/ 2971800 w 2971800"/>
                <a:gd name="connsiteY2-38" fmla="*/ 0 h 1162050"/>
                <a:gd name="connsiteX3-39" fmla="*/ 0 w 2971800"/>
                <a:gd name="connsiteY3-40" fmla="*/ 1162050 h 1162050"/>
                <a:gd name="connsiteX0-41" fmla="*/ 0 w 2628900"/>
                <a:gd name="connsiteY0-42" fmla="*/ 1109283 h 1109283"/>
                <a:gd name="connsiteX1-43" fmla="*/ 1162050 w 2628900"/>
                <a:gd name="connsiteY1-44" fmla="*/ 0 h 1109283"/>
                <a:gd name="connsiteX2-45" fmla="*/ 2628900 w 2628900"/>
                <a:gd name="connsiteY2-46" fmla="*/ 295865 h 1109283"/>
                <a:gd name="connsiteX3-47" fmla="*/ 0 w 2628900"/>
                <a:gd name="connsiteY3-48" fmla="*/ 1109283 h 1109283"/>
                <a:gd name="connsiteX0-49" fmla="*/ 0 w 2628900"/>
                <a:gd name="connsiteY0-50" fmla="*/ 1159993 h 1159993"/>
                <a:gd name="connsiteX1-51" fmla="*/ 1116330 w 2628900"/>
                <a:gd name="connsiteY1-52" fmla="*/ 0 h 1159993"/>
                <a:gd name="connsiteX2-53" fmla="*/ 2628900 w 2628900"/>
                <a:gd name="connsiteY2-54" fmla="*/ 346575 h 1159993"/>
                <a:gd name="connsiteX3-55" fmla="*/ 0 w 2628900"/>
                <a:gd name="connsiteY3-56" fmla="*/ 1159993 h 1159993"/>
                <a:gd name="connsiteX0-57" fmla="*/ 0 w 2651760"/>
                <a:gd name="connsiteY0-58" fmla="*/ 1153654 h 1153654"/>
                <a:gd name="connsiteX1-59" fmla="*/ 1139190 w 2651760"/>
                <a:gd name="connsiteY1-60" fmla="*/ 0 h 1153654"/>
                <a:gd name="connsiteX2-61" fmla="*/ 2651760 w 2651760"/>
                <a:gd name="connsiteY2-62" fmla="*/ 346575 h 1153654"/>
                <a:gd name="connsiteX3-63" fmla="*/ 0 w 2651760"/>
                <a:gd name="connsiteY3-64" fmla="*/ 1153654 h 1153654"/>
                <a:gd name="connsiteX0-65" fmla="*/ 0 w 2668429"/>
                <a:gd name="connsiteY0-66" fmla="*/ 1165539 h 1165539"/>
                <a:gd name="connsiteX1-67" fmla="*/ 1155859 w 2668429"/>
                <a:gd name="connsiteY1-68" fmla="*/ 0 h 1165539"/>
                <a:gd name="connsiteX2-69" fmla="*/ 2668429 w 2668429"/>
                <a:gd name="connsiteY2-70" fmla="*/ 346575 h 1165539"/>
                <a:gd name="connsiteX3-71" fmla="*/ 0 w 2668429"/>
                <a:gd name="connsiteY3-72" fmla="*/ 1165539 h 1165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668429" h="1165539">
                  <a:moveTo>
                    <a:pt x="0" y="1165539"/>
                  </a:moveTo>
                  <a:lnTo>
                    <a:pt x="1155859" y="0"/>
                  </a:lnTo>
                  <a:lnTo>
                    <a:pt x="2668429" y="346575"/>
                  </a:lnTo>
                  <a:lnTo>
                    <a:pt x="0" y="116553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2"/>
            <p:cNvSpPr/>
            <p:nvPr/>
          </p:nvSpPr>
          <p:spPr>
            <a:xfrm>
              <a:off x="-30480" y="5669282"/>
              <a:ext cx="4472940" cy="1203960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-1" fmla="*/ 0 w 1600200"/>
                <a:gd name="connsiteY0-2" fmla="*/ 3848100 h 3848100"/>
                <a:gd name="connsiteX1-3" fmla="*/ 819150 w 1600200"/>
                <a:gd name="connsiteY1-4" fmla="*/ 0 h 3848100"/>
                <a:gd name="connsiteX2-5" fmla="*/ 1600200 w 1600200"/>
                <a:gd name="connsiteY2-6" fmla="*/ 2095500 h 3848100"/>
                <a:gd name="connsiteX3-7" fmla="*/ 0 w 1600200"/>
                <a:gd name="connsiteY3-8" fmla="*/ 3848100 h 3848100"/>
                <a:gd name="connsiteX0-9" fmla="*/ 0 w 1600200"/>
                <a:gd name="connsiteY0-10" fmla="*/ 1790700 h 1790700"/>
                <a:gd name="connsiteX1-11" fmla="*/ 0 w 1600200"/>
                <a:gd name="connsiteY1-12" fmla="*/ 0 h 1790700"/>
                <a:gd name="connsiteX2-13" fmla="*/ 1600200 w 1600200"/>
                <a:gd name="connsiteY2-14" fmla="*/ 38100 h 1790700"/>
                <a:gd name="connsiteX3-15" fmla="*/ 0 w 1600200"/>
                <a:gd name="connsiteY3-16" fmla="*/ 1790700 h 1790700"/>
                <a:gd name="connsiteX0-17" fmla="*/ 0 w 1143000"/>
                <a:gd name="connsiteY0-18" fmla="*/ 1790700 h 1790700"/>
                <a:gd name="connsiteX1-19" fmla="*/ 0 w 1143000"/>
                <a:gd name="connsiteY1-20" fmla="*/ 0 h 1790700"/>
                <a:gd name="connsiteX2-21" fmla="*/ 1143000 w 1143000"/>
                <a:gd name="connsiteY2-22" fmla="*/ 628650 h 1790700"/>
                <a:gd name="connsiteX3-23" fmla="*/ 0 w 1143000"/>
                <a:gd name="connsiteY3-24" fmla="*/ 1790700 h 1790700"/>
                <a:gd name="connsiteX0-25" fmla="*/ 0 w 2971800"/>
                <a:gd name="connsiteY0-26" fmla="*/ 1790700 h 1790700"/>
                <a:gd name="connsiteX1-27" fmla="*/ 1828800 w 2971800"/>
                <a:gd name="connsiteY1-28" fmla="*/ 0 h 1790700"/>
                <a:gd name="connsiteX2-29" fmla="*/ 2971800 w 2971800"/>
                <a:gd name="connsiteY2-30" fmla="*/ 628650 h 1790700"/>
                <a:gd name="connsiteX3-31" fmla="*/ 0 w 2971800"/>
                <a:gd name="connsiteY3-32" fmla="*/ 1790700 h 1790700"/>
                <a:gd name="connsiteX0-33" fmla="*/ 0 w 2971800"/>
                <a:gd name="connsiteY0-34" fmla="*/ 1162050 h 1162050"/>
                <a:gd name="connsiteX1-35" fmla="*/ 1162050 w 2971800"/>
                <a:gd name="connsiteY1-36" fmla="*/ 52767 h 1162050"/>
                <a:gd name="connsiteX2-37" fmla="*/ 2971800 w 2971800"/>
                <a:gd name="connsiteY2-38" fmla="*/ 0 h 1162050"/>
                <a:gd name="connsiteX3-39" fmla="*/ 0 w 2971800"/>
                <a:gd name="connsiteY3-40" fmla="*/ 1162050 h 1162050"/>
                <a:gd name="connsiteX0-41" fmla="*/ 0 w 2628900"/>
                <a:gd name="connsiteY0-42" fmla="*/ 1109283 h 1109283"/>
                <a:gd name="connsiteX1-43" fmla="*/ 1162050 w 2628900"/>
                <a:gd name="connsiteY1-44" fmla="*/ 0 h 1109283"/>
                <a:gd name="connsiteX2-45" fmla="*/ 2628900 w 2628900"/>
                <a:gd name="connsiteY2-46" fmla="*/ 295865 h 1109283"/>
                <a:gd name="connsiteX3-47" fmla="*/ 0 w 2628900"/>
                <a:gd name="connsiteY3-48" fmla="*/ 1109283 h 1109283"/>
                <a:gd name="connsiteX0-49" fmla="*/ 0 w 2628900"/>
                <a:gd name="connsiteY0-50" fmla="*/ 1159993 h 1159993"/>
                <a:gd name="connsiteX1-51" fmla="*/ 1116330 w 2628900"/>
                <a:gd name="connsiteY1-52" fmla="*/ 0 h 1159993"/>
                <a:gd name="connsiteX2-53" fmla="*/ 2628900 w 2628900"/>
                <a:gd name="connsiteY2-54" fmla="*/ 346575 h 1159993"/>
                <a:gd name="connsiteX3-55" fmla="*/ 0 w 2628900"/>
                <a:gd name="connsiteY3-56" fmla="*/ 1159993 h 1159993"/>
                <a:gd name="connsiteX0-57" fmla="*/ 0 w 2651760"/>
                <a:gd name="connsiteY0-58" fmla="*/ 1153654 h 1153654"/>
                <a:gd name="connsiteX1-59" fmla="*/ 1139190 w 2651760"/>
                <a:gd name="connsiteY1-60" fmla="*/ 0 h 1153654"/>
                <a:gd name="connsiteX2-61" fmla="*/ 2651760 w 2651760"/>
                <a:gd name="connsiteY2-62" fmla="*/ 346575 h 1153654"/>
                <a:gd name="connsiteX3-63" fmla="*/ 0 w 2651760"/>
                <a:gd name="connsiteY3-64" fmla="*/ 1153654 h 1153654"/>
                <a:gd name="connsiteX0-65" fmla="*/ 0 w 4617720"/>
                <a:gd name="connsiteY0-66" fmla="*/ 1166332 h 1166332"/>
                <a:gd name="connsiteX1-67" fmla="*/ 3105150 w 4617720"/>
                <a:gd name="connsiteY1-68" fmla="*/ 0 h 1166332"/>
                <a:gd name="connsiteX2-69" fmla="*/ 4617720 w 4617720"/>
                <a:gd name="connsiteY2-70" fmla="*/ 346575 h 1166332"/>
                <a:gd name="connsiteX3-71" fmla="*/ 0 w 4617720"/>
                <a:gd name="connsiteY3-72" fmla="*/ 1166332 h 1166332"/>
                <a:gd name="connsiteX0-73" fmla="*/ 0 w 4617720"/>
                <a:gd name="connsiteY0-74" fmla="*/ 893765 h 893765"/>
                <a:gd name="connsiteX1-75" fmla="*/ 3272790 w 4617720"/>
                <a:gd name="connsiteY1-76" fmla="*/ 0 h 893765"/>
                <a:gd name="connsiteX2-77" fmla="*/ 4617720 w 4617720"/>
                <a:gd name="connsiteY2-78" fmla="*/ 74008 h 893765"/>
                <a:gd name="connsiteX3-79" fmla="*/ 0 w 4617720"/>
                <a:gd name="connsiteY3-80" fmla="*/ 893765 h 893765"/>
                <a:gd name="connsiteX0-81" fmla="*/ 0 w 4617720"/>
                <a:gd name="connsiteY0-82" fmla="*/ 1001524 h 1001524"/>
                <a:gd name="connsiteX1-83" fmla="*/ 3257550 w 4617720"/>
                <a:gd name="connsiteY1-84" fmla="*/ 0 h 1001524"/>
                <a:gd name="connsiteX2-85" fmla="*/ 4617720 w 4617720"/>
                <a:gd name="connsiteY2-86" fmla="*/ 181767 h 1001524"/>
                <a:gd name="connsiteX3-87" fmla="*/ 0 w 4617720"/>
                <a:gd name="connsiteY3-88" fmla="*/ 1001524 h 1001524"/>
                <a:gd name="connsiteX0-89" fmla="*/ 0 w 4472940"/>
                <a:gd name="connsiteY0-90" fmla="*/ 1001524 h 1001524"/>
                <a:gd name="connsiteX1-91" fmla="*/ 3257550 w 4472940"/>
                <a:gd name="connsiteY1-92" fmla="*/ 0 h 1001524"/>
                <a:gd name="connsiteX2-93" fmla="*/ 4472940 w 4472940"/>
                <a:gd name="connsiteY2-94" fmla="*/ 993128 h 1001524"/>
                <a:gd name="connsiteX3-95" fmla="*/ 0 w 4472940"/>
                <a:gd name="connsiteY3-96" fmla="*/ 1001524 h 10015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72940" h="1001524">
                  <a:moveTo>
                    <a:pt x="0" y="1001524"/>
                  </a:moveTo>
                  <a:lnTo>
                    <a:pt x="3257550" y="0"/>
                  </a:lnTo>
                  <a:lnTo>
                    <a:pt x="4472940" y="993128"/>
                  </a:lnTo>
                  <a:lnTo>
                    <a:pt x="0" y="10015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2"/>
            <p:cNvSpPr/>
            <p:nvPr/>
          </p:nvSpPr>
          <p:spPr>
            <a:xfrm>
              <a:off x="3188970" y="5433060"/>
              <a:ext cx="3562350" cy="1422467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-1" fmla="*/ 0 w 1600200"/>
                <a:gd name="connsiteY0-2" fmla="*/ 3848100 h 3848100"/>
                <a:gd name="connsiteX1-3" fmla="*/ 819150 w 1600200"/>
                <a:gd name="connsiteY1-4" fmla="*/ 0 h 3848100"/>
                <a:gd name="connsiteX2-5" fmla="*/ 1600200 w 1600200"/>
                <a:gd name="connsiteY2-6" fmla="*/ 2095500 h 3848100"/>
                <a:gd name="connsiteX3-7" fmla="*/ 0 w 1600200"/>
                <a:gd name="connsiteY3-8" fmla="*/ 3848100 h 3848100"/>
                <a:gd name="connsiteX0-9" fmla="*/ 0 w 1600200"/>
                <a:gd name="connsiteY0-10" fmla="*/ 1790700 h 1790700"/>
                <a:gd name="connsiteX1-11" fmla="*/ 0 w 1600200"/>
                <a:gd name="connsiteY1-12" fmla="*/ 0 h 1790700"/>
                <a:gd name="connsiteX2-13" fmla="*/ 1600200 w 1600200"/>
                <a:gd name="connsiteY2-14" fmla="*/ 38100 h 1790700"/>
                <a:gd name="connsiteX3-15" fmla="*/ 0 w 1600200"/>
                <a:gd name="connsiteY3-16" fmla="*/ 1790700 h 1790700"/>
                <a:gd name="connsiteX0-17" fmla="*/ 0 w 1143000"/>
                <a:gd name="connsiteY0-18" fmla="*/ 1790700 h 1790700"/>
                <a:gd name="connsiteX1-19" fmla="*/ 0 w 1143000"/>
                <a:gd name="connsiteY1-20" fmla="*/ 0 h 1790700"/>
                <a:gd name="connsiteX2-21" fmla="*/ 1143000 w 1143000"/>
                <a:gd name="connsiteY2-22" fmla="*/ 628650 h 1790700"/>
                <a:gd name="connsiteX3-23" fmla="*/ 0 w 1143000"/>
                <a:gd name="connsiteY3-24" fmla="*/ 1790700 h 1790700"/>
                <a:gd name="connsiteX0-25" fmla="*/ 0 w 2971800"/>
                <a:gd name="connsiteY0-26" fmla="*/ 1790700 h 1790700"/>
                <a:gd name="connsiteX1-27" fmla="*/ 1828800 w 2971800"/>
                <a:gd name="connsiteY1-28" fmla="*/ 0 h 1790700"/>
                <a:gd name="connsiteX2-29" fmla="*/ 2971800 w 2971800"/>
                <a:gd name="connsiteY2-30" fmla="*/ 628650 h 1790700"/>
                <a:gd name="connsiteX3-31" fmla="*/ 0 w 2971800"/>
                <a:gd name="connsiteY3-32" fmla="*/ 1790700 h 1790700"/>
                <a:gd name="connsiteX0-33" fmla="*/ 0 w 2971800"/>
                <a:gd name="connsiteY0-34" fmla="*/ 1162050 h 1162050"/>
                <a:gd name="connsiteX1-35" fmla="*/ 1162050 w 2971800"/>
                <a:gd name="connsiteY1-36" fmla="*/ 52767 h 1162050"/>
                <a:gd name="connsiteX2-37" fmla="*/ 2971800 w 2971800"/>
                <a:gd name="connsiteY2-38" fmla="*/ 0 h 1162050"/>
                <a:gd name="connsiteX3-39" fmla="*/ 0 w 2971800"/>
                <a:gd name="connsiteY3-40" fmla="*/ 1162050 h 1162050"/>
                <a:gd name="connsiteX0-41" fmla="*/ 0 w 2628900"/>
                <a:gd name="connsiteY0-42" fmla="*/ 1109283 h 1109283"/>
                <a:gd name="connsiteX1-43" fmla="*/ 1162050 w 2628900"/>
                <a:gd name="connsiteY1-44" fmla="*/ 0 h 1109283"/>
                <a:gd name="connsiteX2-45" fmla="*/ 2628900 w 2628900"/>
                <a:gd name="connsiteY2-46" fmla="*/ 295865 h 1109283"/>
                <a:gd name="connsiteX3-47" fmla="*/ 0 w 2628900"/>
                <a:gd name="connsiteY3-48" fmla="*/ 1109283 h 1109283"/>
                <a:gd name="connsiteX0-49" fmla="*/ 0 w 2628900"/>
                <a:gd name="connsiteY0-50" fmla="*/ 1159993 h 1159993"/>
                <a:gd name="connsiteX1-51" fmla="*/ 1116330 w 2628900"/>
                <a:gd name="connsiteY1-52" fmla="*/ 0 h 1159993"/>
                <a:gd name="connsiteX2-53" fmla="*/ 2628900 w 2628900"/>
                <a:gd name="connsiteY2-54" fmla="*/ 346575 h 1159993"/>
                <a:gd name="connsiteX3-55" fmla="*/ 0 w 2628900"/>
                <a:gd name="connsiteY3-56" fmla="*/ 1159993 h 1159993"/>
                <a:gd name="connsiteX0-57" fmla="*/ 0 w 2651760"/>
                <a:gd name="connsiteY0-58" fmla="*/ 1153654 h 1153654"/>
                <a:gd name="connsiteX1-59" fmla="*/ 1139190 w 2651760"/>
                <a:gd name="connsiteY1-60" fmla="*/ 0 h 1153654"/>
                <a:gd name="connsiteX2-61" fmla="*/ 2651760 w 2651760"/>
                <a:gd name="connsiteY2-62" fmla="*/ 346575 h 1153654"/>
                <a:gd name="connsiteX3-63" fmla="*/ 0 w 2651760"/>
                <a:gd name="connsiteY3-64" fmla="*/ 1153654 h 1153654"/>
                <a:gd name="connsiteX0-65" fmla="*/ 0 w 4617720"/>
                <a:gd name="connsiteY0-66" fmla="*/ 1166332 h 1166332"/>
                <a:gd name="connsiteX1-67" fmla="*/ 3105150 w 4617720"/>
                <a:gd name="connsiteY1-68" fmla="*/ 0 h 1166332"/>
                <a:gd name="connsiteX2-69" fmla="*/ 4617720 w 4617720"/>
                <a:gd name="connsiteY2-70" fmla="*/ 346575 h 1166332"/>
                <a:gd name="connsiteX3-71" fmla="*/ 0 w 4617720"/>
                <a:gd name="connsiteY3-72" fmla="*/ 1166332 h 1166332"/>
                <a:gd name="connsiteX0-73" fmla="*/ 0 w 4617720"/>
                <a:gd name="connsiteY0-74" fmla="*/ 893765 h 893765"/>
                <a:gd name="connsiteX1-75" fmla="*/ 3272790 w 4617720"/>
                <a:gd name="connsiteY1-76" fmla="*/ 0 h 893765"/>
                <a:gd name="connsiteX2-77" fmla="*/ 4617720 w 4617720"/>
                <a:gd name="connsiteY2-78" fmla="*/ 74008 h 893765"/>
                <a:gd name="connsiteX3-79" fmla="*/ 0 w 4617720"/>
                <a:gd name="connsiteY3-80" fmla="*/ 893765 h 893765"/>
                <a:gd name="connsiteX0-81" fmla="*/ 0 w 4617720"/>
                <a:gd name="connsiteY0-82" fmla="*/ 1001524 h 1001524"/>
                <a:gd name="connsiteX1-83" fmla="*/ 3257550 w 4617720"/>
                <a:gd name="connsiteY1-84" fmla="*/ 0 h 1001524"/>
                <a:gd name="connsiteX2-85" fmla="*/ 4617720 w 4617720"/>
                <a:gd name="connsiteY2-86" fmla="*/ 181767 h 1001524"/>
                <a:gd name="connsiteX3-87" fmla="*/ 0 w 4617720"/>
                <a:gd name="connsiteY3-88" fmla="*/ 1001524 h 1001524"/>
                <a:gd name="connsiteX0-89" fmla="*/ 0 w 4472940"/>
                <a:gd name="connsiteY0-90" fmla="*/ 1001524 h 1001524"/>
                <a:gd name="connsiteX1-91" fmla="*/ 3257550 w 4472940"/>
                <a:gd name="connsiteY1-92" fmla="*/ 0 h 1001524"/>
                <a:gd name="connsiteX2-93" fmla="*/ 4472940 w 4472940"/>
                <a:gd name="connsiteY2-94" fmla="*/ 993128 h 1001524"/>
                <a:gd name="connsiteX3-95" fmla="*/ 0 w 4472940"/>
                <a:gd name="connsiteY3-96" fmla="*/ 1001524 h 1001524"/>
                <a:gd name="connsiteX0-97" fmla="*/ 0 w 5025390"/>
                <a:gd name="connsiteY0-98" fmla="*/ 668739 h 993128"/>
                <a:gd name="connsiteX1-99" fmla="*/ 3810000 w 5025390"/>
                <a:gd name="connsiteY1-100" fmla="*/ 0 h 993128"/>
                <a:gd name="connsiteX2-101" fmla="*/ 5025390 w 5025390"/>
                <a:gd name="connsiteY2-102" fmla="*/ 993128 h 993128"/>
                <a:gd name="connsiteX3-103" fmla="*/ 0 w 5025390"/>
                <a:gd name="connsiteY3-104" fmla="*/ 668739 h 993128"/>
                <a:gd name="connsiteX0-105" fmla="*/ 0 w 3810000"/>
                <a:gd name="connsiteY0-106" fmla="*/ 668739 h 1642851"/>
                <a:gd name="connsiteX1-107" fmla="*/ 3810000 w 3810000"/>
                <a:gd name="connsiteY1-108" fmla="*/ 0 h 1642851"/>
                <a:gd name="connsiteX2-109" fmla="*/ 1215390 w 3810000"/>
                <a:gd name="connsiteY2-110" fmla="*/ 1642851 h 1642851"/>
                <a:gd name="connsiteX3-111" fmla="*/ 0 w 3810000"/>
                <a:gd name="connsiteY3-112" fmla="*/ 668739 h 1642851"/>
                <a:gd name="connsiteX0-113" fmla="*/ 0 w 2419350"/>
                <a:gd name="connsiteY0-114" fmla="*/ 335954 h 1310066"/>
                <a:gd name="connsiteX1-115" fmla="*/ 2419350 w 2419350"/>
                <a:gd name="connsiteY1-116" fmla="*/ 0 h 1310066"/>
                <a:gd name="connsiteX2-117" fmla="*/ 1215390 w 2419350"/>
                <a:gd name="connsiteY2-118" fmla="*/ 1310066 h 1310066"/>
                <a:gd name="connsiteX3-119" fmla="*/ 0 w 2419350"/>
                <a:gd name="connsiteY3-120" fmla="*/ 335954 h 1310066"/>
                <a:gd name="connsiteX0-121" fmla="*/ 0 w 3562350"/>
                <a:gd name="connsiteY0-122" fmla="*/ 209179 h 1183291"/>
                <a:gd name="connsiteX1-123" fmla="*/ 3562350 w 3562350"/>
                <a:gd name="connsiteY1-124" fmla="*/ 0 h 1183291"/>
                <a:gd name="connsiteX2-125" fmla="*/ 1215390 w 3562350"/>
                <a:gd name="connsiteY2-126" fmla="*/ 1183291 h 1183291"/>
                <a:gd name="connsiteX3-127" fmla="*/ 0 w 3562350"/>
                <a:gd name="connsiteY3-128" fmla="*/ 209179 h 11832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562350" h="1183291">
                  <a:moveTo>
                    <a:pt x="0" y="209179"/>
                  </a:moveTo>
                  <a:lnTo>
                    <a:pt x="3562350" y="0"/>
                  </a:lnTo>
                  <a:lnTo>
                    <a:pt x="1215390" y="1183291"/>
                  </a:lnTo>
                  <a:lnTo>
                    <a:pt x="0" y="2091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2"/>
            <p:cNvSpPr/>
            <p:nvPr/>
          </p:nvSpPr>
          <p:spPr>
            <a:xfrm rot="10800000">
              <a:off x="4392931" y="5233036"/>
              <a:ext cx="3633787" cy="1632017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-1" fmla="*/ 0 w 1600200"/>
                <a:gd name="connsiteY0-2" fmla="*/ 3848100 h 3848100"/>
                <a:gd name="connsiteX1-3" fmla="*/ 819150 w 1600200"/>
                <a:gd name="connsiteY1-4" fmla="*/ 0 h 3848100"/>
                <a:gd name="connsiteX2-5" fmla="*/ 1600200 w 1600200"/>
                <a:gd name="connsiteY2-6" fmla="*/ 2095500 h 3848100"/>
                <a:gd name="connsiteX3-7" fmla="*/ 0 w 1600200"/>
                <a:gd name="connsiteY3-8" fmla="*/ 3848100 h 3848100"/>
                <a:gd name="connsiteX0-9" fmla="*/ 0 w 1600200"/>
                <a:gd name="connsiteY0-10" fmla="*/ 1790700 h 1790700"/>
                <a:gd name="connsiteX1-11" fmla="*/ 0 w 1600200"/>
                <a:gd name="connsiteY1-12" fmla="*/ 0 h 1790700"/>
                <a:gd name="connsiteX2-13" fmla="*/ 1600200 w 1600200"/>
                <a:gd name="connsiteY2-14" fmla="*/ 38100 h 1790700"/>
                <a:gd name="connsiteX3-15" fmla="*/ 0 w 1600200"/>
                <a:gd name="connsiteY3-16" fmla="*/ 1790700 h 1790700"/>
                <a:gd name="connsiteX0-17" fmla="*/ 0 w 1143000"/>
                <a:gd name="connsiteY0-18" fmla="*/ 1790700 h 1790700"/>
                <a:gd name="connsiteX1-19" fmla="*/ 0 w 1143000"/>
                <a:gd name="connsiteY1-20" fmla="*/ 0 h 1790700"/>
                <a:gd name="connsiteX2-21" fmla="*/ 1143000 w 1143000"/>
                <a:gd name="connsiteY2-22" fmla="*/ 628650 h 1790700"/>
                <a:gd name="connsiteX3-23" fmla="*/ 0 w 1143000"/>
                <a:gd name="connsiteY3-24" fmla="*/ 1790700 h 1790700"/>
                <a:gd name="connsiteX0-25" fmla="*/ 0 w 2971800"/>
                <a:gd name="connsiteY0-26" fmla="*/ 1790700 h 1790700"/>
                <a:gd name="connsiteX1-27" fmla="*/ 1828800 w 2971800"/>
                <a:gd name="connsiteY1-28" fmla="*/ 0 h 1790700"/>
                <a:gd name="connsiteX2-29" fmla="*/ 2971800 w 2971800"/>
                <a:gd name="connsiteY2-30" fmla="*/ 628650 h 1790700"/>
                <a:gd name="connsiteX3-31" fmla="*/ 0 w 2971800"/>
                <a:gd name="connsiteY3-32" fmla="*/ 1790700 h 1790700"/>
                <a:gd name="connsiteX0-33" fmla="*/ 0 w 2971800"/>
                <a:gd name="connsiteY0-34" fmla="*/ 1162050 h 1162050"/>
                <a:gd name="connsiteX1-35" fmla="*/ 1162050 w 2971800"/>
                <a:gd name="connsiteY1-36" fmla="*/ 52767 h 1162050"/>
                <a:gd name="connsiteX2-37" fmla="*/ 2971800 w 2971800"/>
                <a:gd name="connsiteY2-38" fmla="*/ 0 h 1162050"/>
                <a:gd name="connsiteX3-39" fmla="*/ 0 w 2971800"/>
                <a:gd name="connsiteY3-40" fmla="*/ 1162050 h 1162050"/>
                <a:gd name="connsiteX0-41" fmla="*/ 0 w 2628900"/>
                <a:gd name="connsiteY0-42" fmla="*/ 1109283 h 1109283"/>
                <a:gd name="connsiteX1-43" fmla="*/ 1162050 w 2628900"/>
                <a:gd name="connsiteY1-44" fmla="*/ 0 h 1109283"/>
                <a:gd name="connsiteX2-45" fmla="*/ 2628900 w 2628900"/>
                <a:gd name="connsiteY2-46" fmla="*/ 295865 h 1109283"/>
                <a:gd name="connsiteX3-47" fmla="*/ 0 w 2628900"/>
                <a:gd name="connsiteY3-48" fmla="*/ 1109283 h 1109283"/>
                <a:gd name="connsiteX0-49" fmla="*/ 0 w 2628900"/>
                <a:gd name="connsiteY0-50" fmla="*/ 1159993 h 1159993"/>
                <a:gd name="connsiteX1-51" fmla="*/ 1116330 w 2628900"/>
                <a:gd name="connsiteY1-52" fmla="*/ 0 h 1159993"/>
                <a:gd name="connsiteX2-53" fmla="*/ 2628900 w 2628900"/>
                <a:gd name="connsiteY2-54" fmla="*/ 346575 h 1159993"/>
                <a:gd name="connsiteX3-55" fmla="*/ 0 w 2628900"/>
                <a:gd name="connsiteY3-56" fmla="*/ 1159993 h 1159993"/>
                <a:gd name="connsiteX0-57" fmla="*/ 0 w 2651760"/>
                <a:gd name="connsiteY0-58" fmla="*/ 1153654 h 1153654"/>
                <a:gd name="connsiteX1-59" fmla="*/ 1139190 w 2651760"/>
                <a:gd name="connsiteY1-60" fmla="*/ 0 h 1153654"/>
                <a:gd name="connsiteX2-61" fmla="*/ 2651760 w 2651760"/>
                <a:gd name="connsiteY2-62" fmla="*/ 346575 h 1153654"/>
                <a:gd name="connsiteX3-63" fmla="*/ 0 w 2651760"/>
                <a:gd name="connsiteY3-64" fmla="*/ 1153654 h 1153654"/>
                <a:gd name="connsiteX0-65" fmla="*/ 0 w 4617720"/>
                <a:gd name="connsiteY0-66" fmla="*/ 1166332 h 1166332"/>
                <a:gd name="connsiteX1-67" fmla="*/ 3105150 w 4617720"/>
                <a:gd name="connsiteY1-68" fmla="*/ 0 h 1166332"/>
                <a:gd name="connsiteX2-69" fmla="*/ 4617720 w 4617720"/>
                <a:gd name="connsiteY2-70" fmla="*/ 346575 h 1166332"/>
                <a:gd name="connsiteX3-71" fmla="*/ 0 w 4617720"/>
                <a:gd name="connsiteY3-72" fmla="*/ 1166332 h 1166332"/>
                <a:gd name="connsiteX0-73" fmla="*/ 0 w 4617720"/>
                <a:gd name="connsiteY0-74" fmla="*/ 893765 h 893765"/>
                <a:gd name="connsiteX1-75" fmla="*/ 3272790 w 4617720"/>
                <a:gd name="connsiteY1-76" fmla="*/ 0 h 893765"/>
                <a:gd name="connsiteX2-77" fmla="*/ 4617720 w 4617720"/>
                <a:gd name="connsiteY2-78" fmla="*/ 74008 h 893765"/>
                <a:gd name="connsiteX3-79" fmla="*/ 0 w 4617720"/>
                <a:gd name="connsiteY3-80" fmla="*/ 893765 h 893765"/>
                <a:gd name="connsiteX0-81" fmla="*/ 0 w 4617720"/>
                <a:gd name="connsiteY0-82" fmla="*/ 1001524 h 1001524"/>
                <a:gd name="connsiteX1-83" fmla="*/ 3257550 w 4617720"/>
                <a:gd name="connsiteY1-84" fmla="*/ 0 h 1001524"/>
                <a:gd name="connsiteX2-85" fmla="*/ 4617720 w 4617720"/>
                <a:gd name="connsiteY2-86" fmla="*/ 181767 h 1001524"/>
                <a:gd name="connsiteX3-87" fmla="*/ 0 w 4617720"/>
                <a:gd name="connsiteY3-88" fmla="*/ 1001524 h 1001524"/>
                <a:gd name="connsiteX0-89" fmla="*/ 0 w 4472940"/>
                <a:gd name="connsiteY0-90" fmla="*/ 1001524 h 1001524"/>
                <a:gd name="connsiteX1-91" fmla="*/ 3257550 w 4472940"/>
                <a:gd name="connsiteY1-92" fmla="*/ 0 h 1001524"/>
                <a:gd name="connsiteX2-93" fmla="*/ 4472940 w 4472940"/>
                <a:gd name="connsiteY2-94" fmla="*/ 993128 h 1001524"/>
                <a:gd name="connsiteX3-95" fmla="*/ 0 w 4472940"/>
                <a:gd name="connsiteY3-96" fmla="*/ 1001524 h 1001524"/>
                <a:gd name="connsiteX0-97" fmla="*/ 0 w 5025390"/>
                <a:gd name="connsiteY0-98" fmla="*/ 668739 h 993128"/>
                <a:gd name="connsiteX1-99" fmla="*/ 3810000 w 5025390"/>
                <a:gd name="connsiteY1-100" fmla="*/ 0 h 993128"/>
                <a:gd name="connsiteX2-101" fmla="*/ 5025390 w 5025390"/>
                <a:gd name="connsiteY2-102" fmla="*/ 993128 h 993128"/>
                <a:gd name="connsiteX3-103" fmla="*/ 0 w 5025390"/>
                <a:gd name="connsiteY3-104" fmla="*/ 668739 h 993128"/>
                <a:gd name="connsiteX0-105" fmla="*/ 0 w 3810000"/>
                <a:gd name="connsiteY0-106" fmla="*/ 668739 h 1642851"/>
                <a:gd name="connsiteX1-107" fmla="*/ 3810000 w 3810000"/>
                <a:gd name="connsiteY1-108" fmla="*/ 0 h 1642851"/>
                <a:gd name="connsiteX2-109" fmla="*/ 1215390 w 3810000"/>
                <a:gd name="connsiteY2-110" fmla="*/ 1642851 h 1642851"/>
                <a:gd name="connsiteX3-111" fmla="*/ 0 w 3810000"/>
                <a:gd name="connsiteY3-112" fmla="*/ 668739 h 1642851"/>
                <a:gd name="connsiteX0-113" fmla="*/ 0 w 2419350"/>
                <a:gd name="connsiteY0-114" fmla="*/ 335954 h 1310066"/>
                <a:gd name="connsiteX1-115" fmla="*/ 2419350 w 2419350"/>
                <a:gd name="connsiteY1-116" fmla="*/ 0 h 1310066"/>
                <a:gd name="connsiteX2-117" fmla="*/ 1215390 w 2419350"/>
                <a:gd name="connsiteY2-118" fmla="*/ 1310066 h 1310066"/>
                <a:gd name="connsiteX3-119" fmla="*/ 0 w 2419350"/>
                <a:gd name="connsiteY3-120" fmla="*/ 335954 h 1310066"/>
                <a:gd name="connsiteX0-121" fmla="*/ 0 w 3562350"/>
                <a:gd name="connsiteY0-122" fmla="*/ 209179 h 1183291"/>
                <a:gd name="connsiteX1-123" fmla="*/ 3562350 w 3562350"/>
                <a:gd name="connsiteY1-124" fmla="*/ 0 h 1183291"/>
                <a:gd name="connsiteX2-125" fmla="*/ 1215390 w 3562350"/>
                <a:gd name="connsiteY2-126" fmla="*/ 1183291 h 1183291"/>
                <a:gd name="connsiteX3-127" fmla="*/ 0 w 3562350"/>
                <a:gd name="connsiteY3-128" fmla="*/ 209179 h 1183291"/>
                <a:gd name="connsiteX0-129" fmla="*/ 0 w 3867150"/>
                <a:gd name="connsiteY0-130" fmla="*/ 383495 h 1357607"/>
                <a:gd name="connsiteX1-131" fmla="*/ 3867150 w 3867150"/>
                <a:gd name="connsiteY1-132" fmla="*/ 0 h 1357607"/>
                <a:gd name="connsiteX2-133" fmla="*/ 1215390 w 3867150"/>
                <a:gd name="connsiteY2-134" fmla="*/ 1357607 h 1357607"/>
                <a:gd name="connsiteX3-135" fmla="*/ 0 w 3867150"/>
                <a:gd name="connsiteY3-136" fmla="*/ 383495 h 1357607"/>
                <a:gd name="connsiteX0-137" fmla="*/ 0 w 3619500"/>
                <a:gd name="connsiteY0-138" fmla="*/ 716280 h 1357607"/>
                <a:gd name="connsiteX1-139" fmla="*/ 3619500 w 3619500"/>
                <a:gd name="connsiteY1-140" fmla="*/ 0 h 1357607"/>
                <a:gd name="connsiteX2-141" fmla="*/ 967740 w 3619500"/>
                <a:gd name="connsiteY2-142" fmla="*/ 1357607 h 1357607"/>
                <a:gd name="connsiteX3-143" fmla="*/ 0 w 3619500"/>
                <a:gd name="connsiteY3-144" fmla="*/ 716280 h 1357607"/>
                <a:gd name="connsiteX0-145" fmla="*/ 0 w 3633787"/>
                <a:gd name="connsiteY0-146" fmla="*/ 716280 h 1357607"/>
                <a:gd name="connsiteX1-147" fmla="*/ 3633787 w 3633787"/>
                <a:gd name="connsiteY1-148" fmla="*/ 0 h 1357607"/>
                <a:gd name="connsiteX2-149" fmla="*/ 967740 w 3633787"/>
                <a:gd name="connsiteY2-150" fmla="*/ 1357607 h 1357607"/>
                <a:gd name="connsiteX3-151" fmla="*/ 0 w 3633787"/>
                <a:gd name="connsiteY3-152" fmla="*/ 716280 h 13576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33787" h="1357607">
                  <a:moveTo>
                    <a:pt x="0" y="716280"/>
                  </a:moveTo>
                  <a:lnTo>
                    <a:pt x="3633787" y="0"/>
                  </a:lnTo>
                  <a:lnTo>
                    <a:pt x="967740" y="1357607"/>
                  </a:lnTo>
                  <a:lnTo>
                    <a:pt x="0" y="7162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2"/>
            <p:cNvSpPr/>
            <p:nvPr/>
          </p:nvSpPr>
          <p:spPr>
            <a:xfrm rot="10800000">
              <a:off x="4441506" y="5997509"/>
              <a:ext cx="5529263" cy="866208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-1" fmla="*/ 0 w 1600200"/>
                <a:gd name="connsiteY0-2" fmla="*/ 3848100 h 3848100"/>
                <a:gd name="connsiteX1-3" fmla="*/ 819150 w 1600200"/>
                <a:gd name="connsiteY1-4" fmla="*/ 0 h 3848100"/>
                <a:gd name="connsiteX2-5" fmla="*/ 1600200 w 1600200"/>
                <a:gd name="connsiteY2-6" fmla="*/ 2095500 h 3848100"/>
                <a:gd name="connsiteX3-7" fmla="*/ 0 w 1600200"/>
                <a:gd name="connsiteY3-8" fmla="*/ 3848100 h 3848100"/>
                <a:gd name="connsiteX0-9" fmla="*/ 0 w 1600200"/>
                <a:gd name="connsiteY0-10" fmla="*/ 1790700 h 1790700"/>
                <a:gd name="connsiteX1-11" fmla="*/ 0 w 1600200"/>
                <a:gd name="connsiteY1-12" fmla="*/ 0 h 1790700"/>
                <a:gd name="connsiteX2-13" fmla="*/ 1600200 w 1600200"/>
                <a:gd name="connsiteY2-14" fmla="*/ 38100 h 1790700"/>
                <a:gd name="connsiteX3-15" fmla="*/ 0 w 1600200"/>
                <a:gd name="connsiteY3-16" fmla="*/ 1790700 h 1790700"/>
                <a:gd name="connsiteX0-17" fmla="*/ 0 w 1143000"/>
                <a:gd name="connsiteY0-18" fmla="*/ 1790700 h 1790700"/>
                <a:gd name="connsiteX1-19" fmla="*/ 0 w 1143000"/>
                <a:gd name="connsiteY1-20" fmla="*/ 0 h 1790700"/>
                <a:gd name="connsiteX2-21" fmla="*/ 1143000 w 1143000"/>
                <a:gd name="connsiteY2-22" fmla="*/ 628650 h 1790700"/>
                <a:gd name="connsiteX3-23" fmla="*/ 0 w 1143000"/>
                <a:gd name="connsiteY3-24" fmla="*/ 1790700 h 1790700"/>
                <a:gd name="connsiteX0-25" fmla="*/ 0 w 2971800"/>
                <a:gd name="connsiteY0-26" fmla="*/ 1790700 h 1790700"/>
                <a:gd name="connsiteX1-27" fmla="*/ 1828800 w 2971800"/>
                <a:gd name="connsiteY1-28" fmla="*/ 0 h 1790700"/>
                <a:gd name="connsiteX2-29" fmla="*/ 2971800 w 2971800"/>
                <a:gd name="connsiteY2-30" fmla="*/ 628650 h 1790700"/>
                <a:gd name="connsiteX3-31" fmla="*/ 0 w 2971800"/>
                <a:gd name="connsiteY3-32" fmla="*/ 1790700 h 1790700"/>
                <a:gd name="connsiteX0-33" fmla="*/ 0 w 2971800"/>
                <a:gd name="connsiteY0-34" fmla="*/ 1162050 h 1162050"/>
                <a:gd name="connsiteX1-35" fmla="*/ 1162050 w 2971800"/>
                <a:gd name="connsiteY1-36" fmla="*/ 52767 h 1162050"/>
                <a:gd name="connsiteX2-37" fmla="*/ 2971800 w 2971800"/>
                <a:gd name="connsiteY2-38" fmla="*/ 0 h 1162050"/>
                <a:gd name="connsiteX3-39" fmla="*/ 0 w 2971800"/>
                <a:gd name="connsiteY3-40" fmla="*/ 1162050 h 1162050"/>
                <a:gd name="connsiteX0-41" fmla="*/ 0 w 2628900"/>
                <a:gd name="connsiteY0-42" fmla="*/ 1109283 h 1109283"/>
                <a:gd name="connsiteX1-43" fmla="*/ 1162050 w 2628900"/>
                <a:gd name="connsiteY1-44" fmla="*/ 0 h 1109283"/>
                <a:gd name="connsiteX2-45" fmla="*/ 2628900 w 2628900"/>
                <a:gd name="connsiteY2-46" fmla="*/ 295865 h 1109283"/>
                <a:gd name="connsiteX3-47" fmla="*/ 0 w 2628900"/>
                <a:gd name="connsiteY3-48" fmla="*/ 1109283 h 1109283"/>
                <a:gd name="connsiteX0-49" fmla="*/ 0 w 2628900"/>
                <a:gd name="connsiteY0-50" fmla="*/ 1159993 h 1159993"/>
                <a:gd name="connsiteX1-51" fmla="*/ 1116330 w 2628900"/>
                <a:gd name="connsiteY1-52" fmla="*/ 0 h 1159993"/>
                <a:gd name="connsiteX2-53" fmla="*/ 2628900 w 2628900"/>
                <a:gd name="connsiteY2-54" fmla="*/ 346575 h 1159993"/>
                <a:gd name="connsiteX3-55" fmla="*/ 0 w 2628900"/>
                <a:gd name="connsiteY3-56" fmla="*/ 1159993 h 1159993"/>
                <a:gd name="connsiteX0-57" fmla="*/ 0 w 2651760"/>
                <a:gd name="connsiteY0-58" fmla="*/ 1153654 h 1153654"/>
                <a:gd name="connsiteX1-59" fmla="*/ 1139190 w 2651760"/>
                <a:gd name="connsiteY1-60" fmla="*/ 0 h 1153654"/>
                <a:gd name="connsiteX2-61" fmla="*/ 2651760 w 2651760"/>
                <a:gd name="connsiteY2-62" fmla="*/ 346575 h 1153654"/>
                <a:gd name="connsiteX3-63" fmla="*/ 0 w 2651760"/>
                <a:gd name="connsiteY3-64" fmla="*/ 1153654 h 1153654"/>
                <a:gd name="connsiteX0-65" fmla="*/ 0 w 4617720"/>
                <a:gd name="connsiteY0-66" fmla="*/ 1166332 h 1166332"/>
                <a:gd name="connsiteX1-67" fmla="*/ 3105150 w 4617720"/>
                <a:gd name="connsiteY1-68" fmla="*/ 0 h 1166332"/>
                <a:gd name="connsiteX2-69" fmla="*/ 4617720 w 4617720"/>
                <a:gd name="connsiteY2-70" fmla="*/ 346575 h 1166332"/>
                <a:gd name="connsiteX3-71" fmla="*/ 0 w 4617720"/>
                <a:gd name="connsiteY3-72" fmla="*/ 1166332 h 1166332"/>
                <a:gd name="connsiteX0-73" fmla="*/ 0 w 4617720"/>
                <a:gd name="connsiteY0-74" fmla="*/ 893765 h 893765"/>
                <a:gd name="connsiteX1-75" fmla="*/ 3272790 w 4617720"/>
                <a:gd name="connsiteY1-76" fmla="*/ 0 h 893765"/>
                <a:gd name="connsiteX2-77" fmla="*/ 4617720 w 4617720"/>
                <a:gd name="connsiteY2-78" fmla="*/ 74008 h 893765"/>
                <a:gd name="connsiteX3-79" fmla="*/ 0 w 4617720"/>
                <a:gd name="connsiteY3-80" fmla="*/ 893765 h 893765"/>
                <a:gd name="connsiteX0-81" fmla="*/ 0 w 4617720"/>
                <a:gd name="connsiteY0-82" fmla="*/ 1001524 h 1001524"/>
                <a:gd name="connsiteX1-83" fmla="*/ 3257550 w 4617720"/>
                <a:gd name="connsiteY1-84" fmla="*/ 0 h 1001524"/>
                <a:gd name="connsiteX2-85" fmla="*/ 4617720 w 4617720"/>
                <a:gd name="connsiteY2-86" fmla="*/ 181767 h 1001524"/>
                <a:gd name="connsiteX3-87" fmla="*/ 0 w 4617720"/>
                <a:gd name="connsiteY3-88" fmla="*/ 1001524 h 1001524"/>
                <a:gd name="connsiteX0-89" fmla="*/ 0 w 4472940"/>
                <a:gd name="connsiteY0-90" fmla="*/ 1001524 h 1001524"/>
                <a:gd name="connsiteX1-91" fmla="*/ 3257550 w 4472940"/>
                <a:gd name="connsiteY1-92" fmla="*/ 0 h 1001524"/>
                <a:gd name="connsiteX2-93" fmla="*/ 4472940 w 4472940"/>
                <a:gd name="connsiteY2-94" fmla="*/ 993128 h 1001524"/>
                <a:gd name="connsiteX3-95" fmla="*/ 0 w 4472940"/>
                <a:gd name="connsiteY3-96" fmla="*/ 1001524 h 1001524"/>
                <a:gd name="connsiteX0-97" fmla="*/ 0 w 5025390"/>
                <a:gd name="connsiteY0-98" fmla="*/ 668739 h 993128"/>
                <a:gd name="connsiteX1-99" fmla="*/ 3810000 w 5025390"/>
                <a:gd name="connsiteY1-100" fmla="*/ 0 h 993128"/>
                <a:gd name="connsiteX2-101" fmla="*/ 5025390 w 5025390"/>
                <a:gd name="connsiteY2-102" fmla="*/ 993128 h 993128"/>
                <a:gd name="connsiteX3-103" fmla="*/ 0 w 5025390"/>
                <a:gd name="connsiteY3-104" fmla="*/ 668739 h 993128"/>
                <a:gd name="connsiteX0-105" fmla="*/ 0 w 3810000"/>
                <a:gd name="connsiteY0-106" fmla="*/ 668739 h 1642851"/>
                <a:gd name="connsiteX1-107" fmla="*/ 3810000 w 3810000"/>
                <a:gd name="connsiteY1-108" fmla="*/ 0 h 1642851"/>
                <a:gd name="connsiteX2-109" fmla="*/ 1215390 w 3810000"/>
                <a:gd name="connsiteY2-110" fmla="*/ 1642851 h 1642851"/>
                <a:gd name="connsiteX3-111" fmla="*/ 0 w 3810000"/>
                <a:gd name="connsiteY3-112" fmla="*/ 668739 h 1642851"/>
                <a:gd name="connsiteX0-113" fmla="*/ 0 w 2419350"/>
                <a:gd name="connsiteY0-114" fmla="*/ 335954 h 1310066"/>
                <a:gd name="connsiteX1-115" fmla="*/ 2419350 w 2419350"/>
                <a:gd name="connsiteY1-116" fmla="*/ 0 h 1310066"/>
                <a:gd name="connsiteX2-117" fmla="*/ 1215390 w 2419350"/>
                <a:gd name="connsiteY2-118" fmla="*/ 1310066 h 1310066"/>
                <a:gd name="connsiteX3-119" fmla="*/ 0 w 2419350"/>
                <a:gd name="connsiteY3-120" fmla="*/ 335954 h 1310066"/>
                <a:gd name="connsiteX0-121" fmla="*/ 0 w 3562350"/>
                <a:gd name="connsiteY0-122" fmla="*/ 209179 h 1183291"/>
                <a:gd name="connsiteX1-123" fmla="*/ 3562350 w 3562350"/>
                <a:gd name="connsiteY1-124" fmla="*/ 0 h 1183291"/>
                <a:gd name="connsiteX2-125" fmla="*/ 1215390 w 3562350"/>
                <a:gd name="connsiteY2-126" fmla="*/ 1183291 h 1183291"/>
                <a:gd name="connsiteX3-127" fmla="*/ 0 w 3562350"/>
                <a:gd name="connsiteY3-128" fmla="*/ 209179 h 1183291"/>
                <a:gd name="connsiteX0-129" fmla="*/ 0 w 3867150"/>
                <a:gd name="connsiteY0-130" fmla="*/ 383495 h 1357607"/>
                <a:gd name="connsiteX1-131" fmla="*/ 3867150 w 3867150"/>
                <a:gd name="connsiteY1-132" fmla="*/ 0 h 1357607"/>
                <a:gd name="connsiteX2-133" fmla="*/ 1215390 w 3867150"/>
                <a:gd name="connsiteY2-134" fmla="*/ 1357607 h 1357607"/>
                <a:gd name="connsiteX3-135" fmla="*/ 0 w 3867150"/>
                <a:gd name="connsiteY3-136" fmla="*/ 383495 h 1357607"/>
                <a:gd name="connsiteX0-137" fmla="*/ 0 w 3619500"/>
                <a:gd name="connsiteY0-138" fmla="*/ 716280 h 1357607"/>
                <a:gd name="connsiteX1-139" fmla="*/ 3619500 w 3619500"/>
                <a:gd name="connsiteY1-140" fmla="*/ 0 h 1357607"/>
                <a:gd name="connsiteX2-141" fmla="*/ 967740 w 3619500"/>
                <a:gd name="connsiteY2-142" fmla="*/ 1357607 h 1357607"/>
                <a:gd name="connsiteX3-143" fmla="*/ 0 w 3619500"/>
                <a:gd name="connsiteY3-144" fmla="*/ 716280 h 1357607"/>
                <a:gd name="connsiteX0-145" fmla="*/ 0 w 5886450"/>
                <a:gd name="connsiteY0-146" fmla="*/ 747974 h 1389301"/>
                <a:gd name="connsiteX1-147" fmla="*/ 5886450 w 5886450"/>
                <a:gd name="connsiteY1-148" fmla="*/ 0 h 1389301"/>
                <a:gd name="connsiteX2-149" fmla="*/ 967740 w 5886450"/>
                <a:gd name="connsiteY2-150" fmla="*/ 1389301 h 1389301"/>
                <a:gd name="connsiteX3-151" fmla="*/ 0 w 5886450"/>
                <a:gd name="connsiteY3-152" fmla="*/ 747974 h 1389301"/>
                <a:gd name="connsiteX0-153" fmla="*/ 0 w 5886450"/>
                <a:gd name="connsiteY0-154" fmla="*/ 747974 h 771272"/>
                <a:gd name="connsiteX1-155" fmla="*/ 5886450 w 5886450"/>
                <a:gd name="connsiteY1-156" fmla="*/ 0 h 771272"/>
                <a:gd name="connsiteX2-157" fmla="*/ 2586990 w 5886450"/>
                <a:gd name="connsiteY2-158" fmla="*/ 771272 h 771272"/>
                <a:gd name="connsiteX3-159" fmla="*/ 0 w 5886450"/>
                <a:gd name="connsiteY3-160" fmla="*/ 747974 h 771272"/>
                <a:gd name="connsiteX0-161" fmla="*/ 0 w 5486400"/>
                <a:gd name="connsiteY0-162" fmla="*/ 0 h 783950"/>
                <a:gd name="connsiteX1-163" fmla="*/ 5486400 w 5486400"/>
                <a:gd name="connsiteY1-164" fmla="*/ 12678 h 783950"/>
                <a:gd name="connsiteX2-165" fmla="*/ 2186940 w 5486400"/>
                <a:gd name="connsiteY2-166" fmla="*/ 783950 h 783950"/>
                <a:gd name="connsiteX3-167" fmla="*/ 0 w 5486400"/>
                <a:gd name="connsiteY3-168" fmla="*/ 0 h 783950"/>
                <a:gd name="connsiteX0-169" fmla="*/ 0 w 5486400"/>
                <a:gd name="connsiteY0-170" fmla="*/ 0 h 720562"/>
                <a:gd name="connsiteX1-171" fmla="*/ 5486400 w 5486400"/>
                <a:gd name="connsiteY1-172" fmla="*/ 12678 h 720562"/>
                <a:gd name="connsiteX2-173" fmla="*/ 1920240 w 5486400"/>
                <a:gd name="connsiteY2-174" fmla="*/ 720562 h 720562"/>
                <a:gd name="connsiteX3-175" fmla="*/ 0 w 5486400"/>
                <a:gd name="connsiteY3-176" fmla="*/ 0 h 720562"/>
                <a:gd name="connsiteX0-177" fmla="*/ 0 w 5529262"/>
                <a:gd name="connsiteY0-178" fmla="*/ 0 h 720562"/>
                <a:gd name="connsiteX1-179" fmla="*/ 5529262 w 5529262"/>
                <a:gd name="connsiteY1-180" fmla="*/ 12678 h 720562"/>
                <a:gd name="connsiteX2-181" fmla="*/ 1920240 w 5529262"/>
                <a:gd name="connsiteY2-182" fmla="*/ 720562 h 720562"/>
                <a:gd name="connsiteX3-183" fmla="*/ 0 w 5529262"/>
                <a:gd name="connsiteY3-184" fmla="*/ 0 h 720562"/>
                <a:gd name="connsiteX0-185" fmla="*/ 0 w 5524500"/>
                <a:gd name="connsiteY0-186" fmla="*/ 0 h 720562"/>
                <a:gd name="connsiteX1-187" fmla="*/ 5524500 w 5524500"/>
                <a:gd name="connsiteY1-188" fmla="*/ 8716 h 720562"/>
                <a:gd name="connsiteX2-189" fmla="*/ 1920240 w 5524500"/>
                <a:gd name="connsiteY2-190" fmla="*/ 720562 h 720562"/>
                <a:gd name="connsiteX3-191" fmla="*/ 0 w 5524500"/>
                <a:gd name="connsiteY3-192" fmla="*/ 0 h 720562"/>
                <a:gd name="connsiteX0-193" fmla="*/ 0 w 5529263"/>
                <a:gd name="connsiteY0-194" fmla="*/ 0 h 720562"/>
                <a:gd name="connsiteX1-195" fmla="*/ 5529263 w 5529263"/>
                <a:gd name="connsiteY1-196" fmla="*/ 8716 h 720562"/>
                <a:gd name="connsiteX2-197" fmla="*/ 1920240 w 5529263"/>
                <a:gd name="connsiteY2-198" fmla="*/ 720562 h 720562"/>
                <a:gd name="connsiteX3-199" fmla="*/ 0 w 5529263"/>
                <a:gd name="connsiteY3-200" fmla="*/ 0 h 7205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529263" h="720562">
                  <a:moveTo>
                    <a:pt x="0" y="0"/>
                  </a:moveTo>
                  <a:lnTo>
                    <a:pt x="5529263" y="8716"/>
                  </a:lnTo>
                  <a:lnTo>
                    <a:pt x="1920240" y="72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2"/>
            <p:cNvSpPr/>
            <p:nvPr/>
          </p:nvSpPr>
          <p:spPr>
            <a:xfrm rot="10800000">
              <a:off x="8020049" y="4744302"/>
              <a:ext cx="3257550" cy="2104458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-1" fmla="*/ 0 w 1600200"/>
                <a:gd name="connsiteY0-2" fmla="*/ 3848100 h 3848100"/>
                <a:gd name="connsiteX1-3" fmla="*/ 819150 w 1600200"/>
                <a:gd name="connsiteY1-4" fmla="*/ 0 h 3848100"/>
                <a:gd name="connsiteX2-5" fmla="*/ 1600200 w 1600200"/>
                <a:gd name="connsiteY2-6" fmla="*/ 2095500 h 3848100"/>
                <a:gd name="connsiteX3-7" fmla="*/ 0 w 1600200"/>
                <a:gd name="connsiteY3-8" fmla="*/ 3848100 h 3848100"/>
                <a:gd name="connsiteX0-9" fmla="*/ 0 w 1600200"/>
                <a:gd name="connsiteY0-10" fmla="*/ 1790700 h 1790700"/>
                <a:gd name="connsiteX1-11" fmla="*/ 0 w 1600200"/>
                <a:gd name="connsiteY1-12" fmla="*/ 0 h 1790700"/>
                <a:gd name="connsiteX2-13" fmla="*/ 1600200 w 1600200"/>
                <a:gd name="connsiteY2-14" fmla="*/ 38100 h 1790700"/>
                <a:gd name="connsiteX3-15" fmla="*/ 0 w 1600200"/>
                <a:gd name="connsiteY3-16" fmla="*/ 1790700 h 1790700"/>
                <a:gd name="connsiteX0-17" fmla="*/ 0 w 1143000"/>
                <a:gd name="connsiteY0-18" fmla="*/ 1790700 h 1790700"/>
                <a:gd name="connsiteX1-19" fmla="*/ 0 w 1143000"/>
                <a:gd name="connsiteY1-20" fmla="*/ 0 h 1790700"/>
                <a:gd name="connsiteX2-21" fmla="*/ 1143000 w 1143000"/>
                <a:gd name="connsiteY2-22" fmla="*/ 628650 h 1790700"/>
                <a:gd name="connsiteX3-23" fmla="*/ 0 w 1143000"/>
                <a:gd name="connsiteY3-24" fmla="*/ 1790700 h 1790700"/>
                <a:gd name="connsiteX0-25" fmla="*/ 0 w 2971800"/>
                <a:gd name="connsiteY0-26" fmla="*/ 1790700 h 1790700"/>
                <a:gd name="connsiteX1-27" fmla="*/ 1828800 w 2971800"/>
                <a:gd name="connsiteY1-28" fmla="*/ 0 h 1790700"/>
                <a:gd name="connsiteX2-29" fmla="*/ 2971800 w 2971800"/>
                <a:gd name="connsiteY2-30" fmla="*/ 628650 h 1790700"/>
                <a:gd name="connsiteX3-31" fmla="*/ 0 w 2971800"/>
                <a:gd name="connsiteY3-32" fmla="*/ 1790700 h 1790700"/>
                <a:gd name="connsiteX0-33" fmla="*/ 0 w 2971800"/>
                <a:gd name="connsiteY0-34" fmla="*/ 1162050 h 1162050"/>
                <a:gd name="connsiteX1-35" fmla="*/ 1162050 w 2971800"/>
                <a:gd name="connsiteY1-36" fmla="*/ 52767 h 1162050"/>
                <a:gd name="connsiteX2-37" fmla="*/ 2971800 w 2971800"/>
                <a:gd name="connsiteY2-38" fmla="*/ 0 h 1162050"/>
                <a:gd name="connsiteX3-39" fmla="*/ 0 w 2971800"/>
                <a:gd name="connsiteY3-40" fmla="*/ 1162050 h 1162050"/>
                <a:gd name="connsiteX0-41" fmla="*/ 0 w 2628900"/>
                <a:gd name="connsiteY0-42" fmla="*/ 1109283 h 1109283"/>
                <a:gd name="connsiteX1-43" fmla="*/ 1162050 w 2628900"/>
                <a:gd name="connsiteY1-44" fmla="*/ 0 h 1109283"/>
                <a:gd name="connsiteX2-45" fmla="*/ 2628900 w 2628900"/>
                <a:gd name="connsiteY2-46" fmla="*/ 295865 h 1109283"/>
                <a:gd name="connsiteX3-47" fmla="*/ 0 w 2628900"/>
                <a:gd name="connsiteY3-48" fmla="*/ 1109283 h 1109283"/>
                <a:gd name="connsiteX0-49" fmla="*/ 0 w 2628900"/>
                <a:gd name="connsiteY0-50" fmla="*/ 1159993 h 1159993"/>
                <a:gd name="connsiteX1-51" fmla="*/ 1116330 w 2628900"/>
                <a:gd name="connsiteY1-52" fmla="*/ 0 h 1159993"/>
                <a:gd name="connsiteX2-53" fmla="*/ 2628900 w 2628900"/>
                <a:gd name="connsiteY2-54" fmla="*/ 346575 h 1159993"/>
                <a:gd name="connsiteX3-55" fmla="*/ 0 w 2628900"/>
                <a:gd name="connsiteY3-56" fmla="*/ 1159993 h 1159993"/>
                <a:gd name="connsiteX0-57" fmla="*/ 0 w 2651760"/>
                <a:gd name="connsiteY0-58" fmla="*/ 1153654 h 1153654"/>
                <a:gd name="connsiteX1-59" fmla="*/ 1139190 w 2651760"/>
                <a:gd name="connsiteY1-60" fmla="*/ 0 h 1153654"/>
                <a:gd name="connsiteX2-61" fmla="*/ 2651760 w 2651760"/>
                <a:gd name="connsiteY2-62" fmla="*/ 346575 h 1153654"/>
                <a:gd name="connsiteX3-63" fmla="*/ 0 w 2651760"/>
                <a:gd name="connsiteY3-64" fmla="*/ 1153654 h 1153654"/>
                <a:gd name="connsiteX0-65" fmla="*/ 0 w 4617720"/>
                <a:gd name="connsiteY0-66" fmla="*/ 1166332 h 1166332"/>
                <a:gd name="connsiteX1-67" fmla="*/ 3105150 w 4617720"/>
                <a:gd name="connsiteY1-68" fmla="*/ 0 h 1166332"/>
                <a:gd name="connsiteX2-69" fmla="*/ 4617720 w 4617720"/>
                <a:gd name="connsiteY2-70" fmla="*/ 346575 h 1166332"/>
                <a:gd name="connsiteX3-71" fmla="*/ 0 w 4617720"/>
                <a:gd name="connsiteY3-72" fmla="*/ 1166332 h 1166332"/>
                <a:gd name="connsiteX0-73" fmla="*/ 0 w 4617720"/>
                <a:gd name="connsiteY0-74" fmla="*/ 893765 h 893765"/>
                <a:gd name="connsiteX1-75" fmla="*/ 3272790 w 4617720"/>
                <a:gd name="connsiteY1-76" fmla="*/ 0 h 893765"/>
                <a:gd name="connsiteX2-77" fmla="*/ 4617720 w 4617720"/>
                <a:gd name="connsiteY2-78" fmla="*/ 74008 h 893765"/>
                <a:gd name="connsiteX3-79" fmla="*/ 0 w 4617720"/>
                <a:gd name="connsiteY3-80" fmla="*/ 893765 h 893765"/>
                <a:gd name="connsiteX0-81" fmla="*/ 0 w 4617720"/>
                <a:gd name="connsiteY0-82" fmla="*/ 1001524 h 1001524"/>
                <a:gd name="connsiteX1-83" fmla="*/ 3257550 w 4617720"/>
                <a:gd name="connsiteY1-84" fmla="*/ 0 h 1001524"/>
                <a:gd name="connsiteX2-85" fmla="*/ 4617720 w 4617720"/>
                <a:gd name="connsiteY2-86" fmla="*/ 181767 h 1001524"/>
                <a:gd name="connsiteX3-87" fmla="*/ 0 w 4617720"/>
                <a:gd name="connsiteY3-88" fmla="*/ 1001524 h 1001524"/>
                <a:gd name="connsiteX0-89" fmla="*/ 0 w 4472940"/>
                <a:gd name="connsiteY0-90" fmla="*/ 1001524 h 1001524"/>
                <a:gd name="connsiteX1-91" fmla="*/ 3257550 w 4472940"/>
                <a:gd name="connsiteY1-92" fmla="*/ 0 h 1001524"/>
                <a:gd name="connsiteX2-93" fmla="*/ 4472940 w 4472940"/>
                <a:gd name="connsiteY2-94" fmla="*/ 993128 h 1001524"/>
                <a:gd name="connsiteX3-95" fmla="*/ 0 w 4472940"/>
                <a:gd name="connsiteY3-96" fmla="*/ 1001524 h 1001524"/>
                <a:gd name="connsiteX0-97" fmla="*/ 0 w 5025390"/>
                <a:gd name="connsiteY0-98" fmla="*/ 668739 h 993128"/>
                <a:gd name="connsiteX1-99" fmla="*/ 3810000 w 5025390"/>
                <a:gd name="connsiteY1-100" fmla="*/ 0 h 993128"/>
                <a:gd name="connsiteX2-101" fmla="*/ 5025390 w 5025390"/>
                <a:gd name="connsiteY2-102" fmla="*/ 993128 h 993128"/>
                <a:gd name="connsiteX3-103" fmla="*/ 0 w 5025390"/>
                <a:gd name="connsiteY3-104" fmla="*/ 668739 h 993128"/>
                <a:gd name="connsiteX0-105" fmla="*/ 0 w 3810000"/>
                <a:gd name="connsiteY0-106" fmla="*/ 668739 h 1642851"/>
                <a:gd name="connsiteX1-107" fmla="*/ 3810000 w 3810000"/>
                <a:gd name="connsiteY1-108" fmla="*/ 0 h 1642851"/>
                <a:gd name="connsiteX2-109" fmla="*/ 1215390 w 3810000"/>
                <a:gd name="connsiteY2-110" fmla="*/ 1642851 h 1642851"/>
                <a:gd name="connsiteX3-111" fmla="*/ 0 w 3810000"/>
                <a:gd name="connsiteY3-112" fmla="*/ 668739 h 1642851"/>
                <a:gd name="connsiteX0-113" fmla="*/ 0 w 2419350"/>
                <a:gd name="connsiteY0-114" fmla="*/ 335954 h 1310066"/>
                <a:gd name="connsiteX1-115" fmla="*/ 2419350 w 2419350"/>
                <a:gd name="connsiteY1-116" fmla="*/ 0 h 1310066"/>
                <a:gd name="connsiteX2-117" fmla="*/ 1215390 w 2419350"/>
                <a:gd name="connsiteY2-118" fmla="*/ 1310066 h 1310066"/>
                <a:gd name="connsiteX3-119" fmla="*/ 0 w 2419350"/>
                <a:gd name="connsiteY3-120" fmla="*/ 335954 h 1310066"/>
                <a:gd name="connsiteX0-121" fmla="*/ 0 w 3562350"/>
                <a:gd name="connsiteY0-122" fmla="*/ 209179 h 1183291"/>
                <a:gd name="connsiteX1-123" fmla="*/ 3562350 w 3562350"/>
                <a:gd name="connsiteY1-124" fmla="*/ 0 h 1183291"/>
                <a:gd name="connsiteX2-125" fmla="*/ 1215390 w 3562350"/>
                <a:gd name="connsiteY2-126" fmla="*/ 1183291 h 1183291"/>
                <a:gd name="connsiteX3-127" fmla="*/ 0 w 3562350"/>
                <a:gd name="connsiteY3-128" fmla="*/ 209179 h 1183291"/>
                <a:gd name="connsiteX0-129" fmla="*/ 0 w 3867150"/>
                <a:gd name="connsiteY0-130" fmla="*/ 383495 h 1357607"/>
                <a:gd name="connsiteX1-131" fmla="*/ 3867150 w 3867150"/>
                <a:gd name="connsiteY1-132" fmla="*/ 0 h 1357607"/>
                <a:gd name="connsiteX2-133" fmla="*/ 1215390 w 3867150"/>
                <a:gd name="connsiteY2-134" fmla="*/ 1357607 h 1357607"/>
                <a:gd name="connsiteX3-135" fmla="*/ 0 w 3867150"/>
                <a:gd name="connsiteY3-136" fmla="*/ 383495 h 1357607"/>
                <a:gd name="connsiteX0-137" fmla="*/ 0 w 3619500"/>
                <a:gd name="connsiteY0-138" fmla="*/ 716280 h 1357607"/>
                <a:gd name="connsiteX1-139" fmla="*/ 3619500 w 3619500"/>
                <a:gd name="connsiteY1-140" fmla="*/ 0 h 1357607"/>
                <a:gd name="connsiteX2-141" fmla="*/ 967740 w 3619500"/>
                <a:gd name="connsiteY2-142" fmla="*/ 1357607 h 1357607"/>
                <a:gd name="connsiteX3-143" fmla="*/ 0 w 3619500"/>
                <a:gd name="connsiteY3-144" fmla="*/ 716280 h 1357607"/>
                <a:gd name="connsiteX0-145" fmla="*/ 0 w 5886450"/>
                <a:gd name="connsiteY0-146" fmla="*/ 747974 h 1389301"/>
                <a:gd name="connsiteX1-147" fmla="*/ 5886450 w 5886450"/>
                <a:gd name="connsiteY1-148" fmla="*/ 0 h 1389301"/>
                <a:gd name="connsiteX2-149" fmla="*/ 967740 w 5886450"/>
                <a:gd name="connsiteY2-150" fmla="*/ 1389301 h 1389301"/>
                <a:gd name="connsiteX3-151" fmla="*/ 0 w 5886450"/>
                <a:gd name="connsiteY3-152" fmla="*/ 747974 h 1389301"/>
                <a:gd name="connsiteX0-153" fmla="*/ 0 w 5886450"/>
                <a:gd name="connsiteY0-154" fmla="*/ 747974 h 771272"/>
                <a:gd name="connsiteX1-155" fmla="*/ 5886450 w 5886450"/>
                <a:gd name="connsiteY1-156" fmla="*/ 0 h 771272"/>
                <a:gd name="connsiteX2-157" fmla="*/ 2586990 w 5886450"/>
                <a:gd name="connsiteY2-158" fmla="*/ 771272 h 771272"/>
                <a:gd name="connsiteX3-159" fmla="*/ 0 w 5886450"/>
                <a:gd name="connsiteY3-160" fmla="*/ 747974 h 771272"/>
                <a:gd name="connsiteX0-161" fmla="*/ 0 w 5486400"/>
                <a:gd name="connsiteY0-162" fmla="*/ 0 h 783950"/>
                <a:gd name="connsiteX1-163" fmla="*/ 5486400 w 5486400"/>
                <a:gd name="connsiteY1-164" fmla="*/ 12678 h 783950"/>
                <a:gd name="connsiteX2-165" fmla="*/ 2186940 w 5486400"/>
                <a:gd name="connsiteY2-166" fmla="*/ 783950 h 783950"/>
                <a:gd name="connsiteX3-167" fmla="*/ 0 w 5486400"/>
                <a:gd name="connsiteY3-168" fmla="*/ 0 h 783950"/>
                <a:gd name="connsiteX0-169" fmla="*/ 0 w 5486400"/>
                <a:gd name="connsiteY0-170" fmla="*/ 0 h 720562"/>
                <a:gd name="connsiteX1-171" fmla="*/ 5486400 w 5486400"/>
                <a:gd name="connsiteY1-172" fmla="*/ 12678 h 720562"/>
                <a:gd name="connsiteX2-173" fmla="*/ 1920240 w 5486400"/>
                <a:gd name="connsiteY2-174" fmla="*/ 720562 h 720562"/>
                <a:gd name="connsiteX3-175" fmla="*/ 0 w 5486400"/>
                <a:gd name="connsiteY3-176" fmla="*/ 0 h 720562"/>
                <a:gd name="connsiteX0-177" fmla="*/ 0 w 5276850"/>
                <a:gd name="connsiteY0-178" fmla="*/ 320106 h 1040668"/>
                <a:gd name="connsiteX1-179" fmla="*/ 5276850 w 5276850"/>
                <a:gd name="connsiteY1-180" fmla="*/ 0 h 1040668"/>
                <a:gd name="connsiteX2-181" fmla="*/ 1920240 w 5276850"/>
                <a:gd name="connsiteY2-182" fmla="*/ 1040668 h 1040668"/>
                <a:gd name="connsiteX3-183" fmla="*/ 0 w 5276850"/>
                <a:gd name="connsiteY3-184" fmla="*/ 320106 h 1040668"/>
                <a:gd name="connsiteX0-185" fmla="*/ 1356360 w 3356610"/>
                <a:gd name="connsiteY0-186" fmla="*/ 0 h 1750611"/>
                <a:gd name="connsiteX1-187" fmla="*/ 3356610 w 3356610"/>
                <a:gd name="connsiteY1-188" fmla="*/ 709943 h 1750611"/>
                <a:gd name="connsiteX2-189" fmla="*/ 0 w 3356610"/>
                <a:gd name="connsiteY2-190" fmla="*/ 1750611 h 1750611"/>
                <a:gd name="connsiteX3-191" fmla="*/ 1356360 w 3356610"/>
                <a:gd name="connsiteY3-192" fmla="*/ 0 h 1750611"/>
                <a:gd name="connsiteX0-193" fmla="*/ 1356360 w 3310890"/>
                <a:gd name="connsiteY0-194" fmla="*/ 0 h 1750611"/>
                <a:gd name="connsiteX1-195" fmla="*/ 3310890 w 3310890"/>
                <a:gd name="connsiteY1-196" fmla="*/ 728959 h 1750611"/>
                <a:gd name="connsiteX2-197" fmla="*/ 0 w 3310890"/>
                <a:gd name="connsiteY2-198" fmla="*/ 1750611 h 1750611"/>
                <a:gd name="connsiteX3-199" fmla="*/ 1356360 w 3310890"/>
                <a:gd name="connsiteY3-200" fmla="*/ 0 h 1750611"/>
                <a:gd name="connsiteX0-201" fmla="*/ 1356360 w 3257550"/>
                <a:gd name="connsiteY0-202" fmla="*/ 0 h 1750611"/>
                <a:gd name="connsiteX1-203" fmla="*/ 3257550 w 3257550"/>
                <a:gd name="connsiteY1-204" fmla="*/ 703604 h 1750611"/>
                <a:gd name="connsiteX2-205" fmla="*/ 0 w 3257550"/>
                <a:gd name="connsiteY2-206" fmla="*/ 1750611 h 1750611"/>
                <a:gd name="connsiteX3-207" fmla="*/ 1356360 w 3257550"/>
                <a:gd name="connsiteY3-208" fmla="*/ 0 h 175061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57550" h="1750611">
                  <a:moveTo>
                    <a:pt x="1356360" y="0"/>
                  </a:moveTo>
                  <a:lnTo>
                    <a:pt x="3257550" y="703604"/>
                  </a:lnTo>
                  <a:lnTo>
                    <a:pt x="0" y="1750611"/>
                  </a:lnTo>
                  <a:lnTo>
                    <a:pt x="135636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2"/>
            <p:cNvSpPr/>
            <p:nvPr/>
          </p:nvSpPr>
          <p:spPr>
            <a:xfrm rot="10800000">
              <a:off x="9898380" y="4186523"/>
              <a:ext cx="2324100" cy="2660716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-1" fmla="*/ 0 w 1600200"/>
                <a:gd name="connsiteY0-2" fmla="*/ 3848100 h 3848100"/>
                <a:gd name="connsiteX1-3" fmla="*/ 819150 w 1600200"/>
                <a:gd name="connsiteY1-4" fmla="*/ 0 h 3848100"/>
                <a:gd name="connsiteX2-5" fmla="*/ 1600200 w 1600200"/>
                <a:gd name="connsiteY2-6" fmla="*/ 2095500 h 3848100"/>
                <a:gd name="connsiteX3-7" fmla="*/ 0 w 1600200"/>
                <a:gd name="connsiteY3-8" fmla="*/ 3848100 h 3848100"/>
                <a:gd name="connsiteX0-9" fmla="*/ 0 w 1600200"/>
                <a:gd name="connsiteY0-10" fmla="*/ 1790700 h 1790700"/>
                <a:gd name="connsiteX1-11" fmla="*/ 0 w 1600200"/>
                <a:gd name="connsiteY1-12" fmla="*/ 0 h 1790700"/>
                <a:gd name="connsiteX2-13" fmla="*/ 1600200 w 1600200"/>
                <a:gd name="connsiteY2-14" fmla="*/ 38100 h 1790700"/>
                <a:gd name="connsiteX3-15" fmla="*/ 0 w 1600200"/>
                <a:gd name="connsiteY3-16" fmla="*/ 1790700 h 1790700"/>
                <a:gd name="connsiteX0-17" fmla="*/ 0 w 1143000"/>
                <a:gd name="connsiteY0-18" fmla="*/ 1790700 h 1790700"/>
                <a:gd name="connsiteX1-19" fmla="*/ 0 w 1143000"/>
                <a:gd name="connsiteY1-20" fmla="*/ 0 h 1790700"/>
                <a:gd name="connsiteX2-21" fmla="*/ 1143000 w 1143000"/>
                <a:gd name="connsiteY2-22" fmla="*/ 628650 h 1790700"/>
                <a:gd name="connsiteX3-23" fmla="*/ 0 w 1143000"/>
                <a:gd name="connsiteY3-24" fmla="*/ 1790700 h 1790700"/>
                <a:gd name="connsiteX0-25" fmla="*/ 0 w 2971800"/>
                <a:gd name="connsiteY0-26" fmla="*/ 1790700 h 1790700"/>
                <a:gd name="connsiteX1-27" fmla="*/ 1828800 w 2971800"/>
                <a:gd name="connsiteY1-28" fmla="*/ 0 h 1790700"/>
                <a:gd name="connsiteX2-29" fmla="*/ 2971800 w 2971800"/>
                <a:gd name="connsiteY2-30" fmla="*/ 628650 h 1790700"/>
                <a:gd name="connsiteX3-31" fmla="*/ 0 w 2971800"/>
                <a:gd name="connsiteY3-32" fmla="*/ 1790700 h 1790700"/>
                <a:gd name="connsiteX0-33" fmla="*/ 0 w 2971800"/>
                <a:gd name="connsiteY0-34" fmla="*/ 1162050 h 1162050"/>
                <a:gd name="connsiteX1-35" fmla="*/ 1162050 w 2971800"/>
                <a:gd name="connsiteY1-36" fmla="*/ 52767 h 1162050"/>
                <a:gd name="connsiteX2-37" fmla="*/ 2971800 w 2971800"/>
                <a:gd name="connsiteY2-38" fmla="*/ 0 h 1162050"/>
                <a:gd name="connsiteX3-39" fmla="*/ 0 w 2971800"/>
                <a:gd name="connsiteY3-40" fmla="*/ 1162050 h 1162050"/>
                <a:gd name="connsiteX0-41" fmla="*/ 0 w 2628900"/>
                <a:gd name="connsiteY0-42" fmla="*/ 1109283 h 1109283"/>
                <a:gd name="connsiteX1-43" fmla="*/ 1162050 w 2628900"/>
                <a:gd name="connsiteY1-44" fmla="*/ 0 h 1109283"/>
                <a:gd name="connsiteX2-45" fmla="*/ 2628900 w 2628900"/>
                <a:gd name="connsiteY2-46" fmla="*/ 295865 h 1109283"/>
                <a:gd name="connsiteX3-47" fmla="*/ 0 w 2628900"/>
                <a:gd name="connsiteY3-48" fmla="*/ 1109283 h 1109283"/>
                <a:gd name="connsiteX0-49" fmla="*/ 0 w 2628900"/>
                <a:gd name="connsiteY0-50" fmla="*/ 1159993 h 1159993"/>
                <a:gd name="connsiteX1-51" fmla="*/ 1116330 w 2628900"/>
                <a:gd name="connsiteY1-52" fmla="*/ 0 h 1159993"/>
                <a:gd name="connsiteX2-53" fmla="*/ 2628900 w 2628900"/>
                <a:gd name="connsiteY2-54" fmla="*/ 346575 h 1159993"/>
                <a:gd name="connsiteX3-55" fmla="*/ 0 w 2628900"/>
                <a:gd name="connsiteY3-56" fmla="*/ 1159993 h 1159993"/>
                <a:gd name="connsiteX0-57" fmla="*/ 0 w 2651760"/>
                <a:gd name="connsiteY0-58" fmla="*/ 1153654 h 1153654"/>
                <a:gd name="connsiteX1-59" fmla="*/ 1139190 w 2651760"/>
                <a:gd name="connsiteY1-60" fmla="*/ 0 h 1153654"/>
                <a:gd name="connsiteX2-61" fmla="*/ 2651760 w 2651760"/>
                <a:gd name="connsiteY2-62" fmla="*/ 346575 h 1153654"/>
                <a:gd name="connsiteX3-63" fmla="*/ 0 w 2651760"/>
                <a:gd name="connsiteY3-64" fmla="*/ 1153654 h 1153654"/>
                <a:gd name="connsiteX0-65" fmla="*/ 0 w 4617720"/>
                <a:gd name="connsiteY0-66" fmla="*/ 1166332 h 1166332"/>
                <a:gd name="connsiteX1-67" fmla="*/ 3105150 w 4617720"/>
                <a:gd name="connsiteY1-68" fmla="*/ 0 h 1166332"/>
                <a:gd name="connsiteX2-69" fmla="*/ 4617720 w 4617720"/>
                <a:gd name="connsiteY2-70" fmla="*/ 346575 h 1166332"/>
                <a:gd name="connsiteX3-71" fmla="*/ 0 w 4617720"/>
                <a:gd name="connsiteY3-72" fmla="*/ 1166332 h 1166332"/>
                <a:gd name="connsiteX0-73" fmla="*/ 0 w 4617720"/>
                <a:gd name="connsiteY0-74" fmla="*/ 893765 h 893765"/>
                <a:gd name="connsiteX1-75" fmla="*/ 3272790 w 4617720"/>
                <a:gd name="connsiteY1-76" fmla="*/ 0 h 893765"/>
                <a:gd name="connsiteX2-77" fmla="*/ 4617720 w 4617720"/>
                <a:gd name="connsiteY2-78" fmla="*/ 74008 h 893765"/>
                <a:gd name="connsiteX3-79" fmla="*/ 0 w 4617720"/>
                <a:gd name="connsiteY3-80" fmla="*/ 893765 h 893765"/>
                <a:gd name="connsiteX0-81" fmla="*/ 0 w 4617720"/>
                <a:gd name="connsiteY0-82" fmla="*/ 1001524 h 1001524"/>
                <a:gd name="connsiteX1-83" fmla="*/ 3257550 w 4617720"/>
                <a:gd name="connsiteY1-84" fmla="*/ 0 h 1001524"/>
                <a:gd name="connsiteX2-85" fmla="*/ 4617720 w 4617720"/>
                <a:gd name="connsiteY2-86" fmla="*/ 181767 h 1001524"/>
                <a:gd name="connsiteX3-87" fmla="*/ 0 w 4617720"/>
                <a:gd name="connsiteY3-88" fmla="*/ 1001524 h 1001524"/>
                <a:gd name="connsiteX0-89" fmla="*/ 0 w 4472940"/>
                <a:gd name="connsiteY0-90" fmla="*/ 1001524 h 1001524"/>
                <a:gd name="connsiteX1-91" fmla="*/ 3257550 w 4472940"/>
                <a:gd name="connsiteY1-92" fmla="*/ 0 h 1001524"/>
                <a:gd name="connsiteX2-93" fmla="*/ 4472940 w 4472940"/>
                <a:gd name="connsiteY2-94" fmla="*/ 993128 h 1001524"/>
                <a:gd name="connsiteX3-95" fmla="*/ 0 w 4472940"/>
                <a:gd name="connsiteY3-96" fmla="*/ 1001524 h 1001524"/>
                <a:gd name="connsiteX0-97" fmla="*/ 0 w 5025390"/>
                <a:gd name="connsiteY0-98" fmla="*/ 668739 h 993128"/>
                <a:gd name="connsiteX1-99" fmla="*/ 3810000 w 5025390"/>
                <a:gd name="connsiteY1-100" fmla="*/ 0 h 993128"/>
                <a:gd name="connsiteX2-101" fmla="*/ 5025390 w 5025390"/>
                <a:gd name="connsiteY2-102" fmla="*/ 993128 h 993128"/>
                <a:gd name="connsiteX3-103" fmla="*/ 0 w 5025390"/>
                <a:gd name="connsiteY3-104" fmla="*/ 668739 h 993128"/>
                <a:gd name="connsiteX0-105" fmla="*/ 0 w 3810000"/>
                <a:gd name="connsiteY0-106" fmla="*/ 668739 h 1642851"/>
                <a:gd name="connsiteX1-107" fmla="*/ 3810000 w 3810000"/>
                <a:gd name="connsiteY1-108" fmla="*/ 0 h 1642851"/>
                <a:gd name="connsiteX2-109" fmla="*/ 1215390 w 3810000"/>
                <a:gd name="connsiteY2-110" fmla="*/ 1642851 h 1642851"/>
                <a:gd name="connsiteX3-111" fmla="*/ 0 w 3810000"/>
                <a:gd name="connsiteY3-112" fmla="*/ 668739 h 1642851"/>
                <a:gd name="connsiteX0-113" fmla="*/ 0 w 2419350"/>
                <a:gd name="connsiteY0-114" fmla="*/ 335954 h 1310066"/>
                <a:gd name="connsiteX1-115" fmla="*/ 2419350 w 2419350"/>
                <a:gd name="connsiteY1-116" fmla="*/ 0 h 1310066"/>
                <a:gd name="connsiteX2-117" fmla="*/ 1215390 w 2419350"/>
                <a:gd name="connsiteY2-118" fmla="*/ 1310066 h 1310066"/>
                <a:gd name="connsiteX3-119" fmla="*/ 0 w 2419350"/>
                <a:gd name="connsiteY3-120" fmla="*/ 335954 h 1310066"/>
                <a:gd name="connsiteX0-121" fmla="*/ 0 w 3562350"/>
                <a:gd name="connsiteY0-122" fmla="*/ 209179 h 1183291"/>
                <a:gd name="connsiteX1-123" fmla="*/ 3562350 w 3562350"/>
                <a:gd name="connsiteY1-124" fmla="*/ 0 h 1183291"/>
                <a:gd name="connsiteX2-125" fmla="*/ 1215390 w 3562350"/>
                <a:gd name="connsiteY2-126" fmla="*/ 1183291 h 1183291"/>
                <a:gd name="connsiteX3-127" fmla="*/ 0 w 3562350"/>
                <a:gd name="connsiteY3-128" fmla="*/ 209179 h 1183291"/>
                <a:gd name="connsiteX0-129" fmla="*/ 0 w 3867150"/>
                <a:gd name="connsiteY0-130" fmla="*/ 383495 h 1357607"/>
                <a:gd name="connsiteX1-131" fmla="*/ 3867150 w 3867150"/>
                <a:gd name="connsiteY1-132" fmla="*/ 0 h 1357607"/>
                <a:gd name="connsiteX2-133" fmla="*/ 1215390 w 3867150"/>
                <a:gd name="connsiteY2-134" fmla="*/ 1357607 h 1357607"/>
                <a:gd name="connsiteX3-135" fmla="*/ 0 w 3867150"/>
                <a:gd name="connsiteY3-136" fmla="*/ 383495 h 1357607"/>
                <a:gd name="connsiteX0-137" fmla="*/ 0 w 3619500"/>
                <a:gd name="connsiteY0-138" fmla="*/ 716280 h 1357607"/>
                <a:gd name="connsiteX1-139" fmla="*/ 3619500 w 3619500"/>
                <a:gd name="connsiteY1-140" fmla="*/ 0 h 1357607"/>
                <a:gd name="connsiteX2-141" fmla="*/ 967740 w 3619500"/>
                <a:gd name="connsiteY2-142" fmla="*/ 1357607 h 1357607"/>
                <a:gd name="connsiteX3-143" fmla="*/ 0 w 3619500"/>
                <a:gd name="connsiteY3-144" fmla="*/ 716280 h 1357607"/>
                <a:gd name="connsiteX0-145" fmla="*/ 0 w 5886450"/>
                <a:gd name="connsiteY0-146" fmla="*/ 747974 h 1389301"/>
                <a:gd name="connsiteX1-147" fmla="*/ 5886450 w 5886450"/>
                <a:gd name="connsiteY1-148" fmla="*/ 0 h 1389301"/>
                <a:gd name="connsiteX2-149" fmla="*/ 967740 w 5886450"/>
                <a:gd name="connsiteY2-150" fmla="*/ 1389301 h 1389301"/>
                <a:gd name="connsiteX3-151" fmla="*/ 0 w 5886450"/>
                <a:gd name="connsiteY3-152" fmla="*/ 747974 h 1389301"/>
                <a:gd name="connsiteX0-153" fmla="*/ 0 w 5886450"/>
                <a:gd name="connsiteY0-154" fmla="*/ 747974 h 771272"/>
                <a:gd name="connsiteX1-155" fmla="*/ 5886450 w 5886450"/>
                <a:gd name="connsiteY1-156" fmla="*/ 0 h 771272"/>
                <a:gd name="connsiteX2-157" fmla="*/ 2586990 w 5886450"/>
                <a:gd name="connsiteY2-158" fmla="*/ 771272 h 771272"/>
                <a:gd name="connsiteX3-159" fmla="*/ 0 w 5886450"/>
                <a:gd name="connsiteY3-160" fmla="*/ 747974 h 771272"/>
                <a:gd name="connsiteX0-161" fmla="*/ 0 w 5486400"/>
                <a:gd name="connsiteY0-162" fmla="*/ 0 h 783950"/>
                <a:gd name="connsiteX1-163" fmla="*/ 5486400 w 5486400"/>
                <a:gd name="connsiteY1-164" fmla="*/ 12678 h 783950"/>
                <a:gd name="connsiteX2-165" fmla="*/ 2186940 w 5486400"/>
                <a:gd name="connsiteY2-166" fmla="*/ 783950 h 783950"/>
                <a:gd name="connsiteX3-167" fmla="*/ 0 w 5486400"/>
                <a:gd name="connsiteY3-168" fmla="*/ 0 h 783950"/>
                <a:gd name="connsiteX0-169" fmla="*/ 0 w 5486400"/>
                <a:gd name="connsiteY0-170" fmla="*/ 0 h 720562"/>
                <a:gd name="connsiteX1-171" fmla="*/ 5486400 w 5486400"/>
                <a:gd name="connsiteY1-172" fmla="*/ 12678 h 720562"/>
                <a:gd name="connsiteX2-173" fmla="*/ 1920240 w 5486400"/>
                <a:gd name="connsiteY2-174" fmla="*/ 720562 h 720562"/>
                <a:gd name="connsiteX3-175" fmla="*/ 0 w 5486400"/>
                <a:gd name="connsiteY3-176" fmla="*/ 0 h 720562"/>
                <a:gd name="connsiteX0-177" fmla="*/ 0 w 5276850"/>
                <a:gd name="connsiteY0-178" fmla="*/ 320106 h 1040668"/>
                <a:gd name="connsiteX1-179" fmla="*/ 5276850 w 5276850"/>
                <a:gd name="connsiteY1-180" fmla="*/ 0 h 1040668"/>
                <a:gd name="connsiteX2-181" fmla="*/ 1920240 w 5276850"/>
                <a:gd name="connsiteY2-182" fmla="*/ 1040668 h 1040668"/>
                <a:gd name="connsiteX3-183" fmla="*/ 0 w 5276850"/>
                <a:gd name="connsiteY3-184" fmla="*/ 320106 h 1040668"/>
                <a:gd name="connsiteX0-185" fmla="*/ 1356360 w 3356610"/>
                <a:gd name="connsiteY0-186" fmla="*/ 0 h 1750611"/>
                <a:gd name="connsiteX1-187" fmla="*/ 3356610 w 3356610"/>
                <a:gd name="connsiteY1-188" fmla="*/ 709943 h 1750611"/>
                <a:gd name="connsiteX2-189" fmla="*/ 0 w 3356610"/>
                <a:gd name="connsiteY2-190" fmla="*/ 1750611 h 1750611"/>
                <a:gd name="connsiteX3-191" fmla="*/ 1356360 w 3356610"/>
                <a:gd name="connsiteY3-192" fmla="*/ 0 h 1750611"/>
                <a:gd name="connsiteX0-193" fmla="*/ 1356360 w 3737610"/>
                <a:gd name="connsiteY0-194" fmla="*/ 98249 h 1848860"/>
                <a:gd name="connsiteX1-195" fmla="*/ 3737610 w 3737610"/>
                <a:gd name="connsiteY1-196" fmla="*/ 0 h 1848860"/>
                <a:gd name="connsiteX2-197" fmla="*/ 0 w 3737610"/>
                <a:gd name="connsiteY2-198" fmla="*/ 1848860 h 1848860"/>
                <a:gd name="connsiteX3-199" fmla="*/ 1356360 w 3737610"/>
                <a:gd name="connsiteY3-200" fmla="*/ 98249 h 1848860"/>
                <a:gd name="connsiteX0-201" fmla="*/ 0 w 2381250"/>
                <a:gd name="connsiteY0-202" fmla="*/ 98249 h 2213339"/>
                <a:gd name="connsiteX1-203" fmla="*/ 2381250 w 2381250"/>
                <a:gd name="connsiteY1-204" fmla="*/ 0 h 2213339"/>
                <a:gd name="connsiteX2-205" fmla="*/ 624840 w 2381250"/>
                <a:gd name="connsiteY2-206" fmla="*/ 2213339 h 2213339"/>
                <a:gd name="connsiteX3-207" fmla="*/ 0 w 2381250"/>
                <a:gd name="connsiteY3-208" fmla="*/ 98249 h 2213339"/>
                <a:gd name="connsiteX0-209" fmla="*/ 0 w 1962150"/>
                <a:gd name="connsiteY0-210" fmla="*/ 0 h 2226018"/>
                <a:gd name="connsiteX1-211" fmla="*/ 1962150 w 1962150"/>
                <a:gd name="connsiteY1-212" fmla="*/ 12679 h 2226018"/>
                <a:gd name="connsiteX2-213" fmla="*/ 205740 w 1962150"/>
                <a:gd name="connsiteY2-214" fmla="*/ 2226018 h 2226018"/>
                <a:gd name="connsiteX3-215" fmla="*/ 0 w 1962150"/>
                <a:gd name="connsiteY3-216" fmla="*/ 0 h 2226018"/>
                <a:gd name="connsiteX0-217" fmla="*/ 0 w 2247900"/>
                <a:gd name="connsiteY0-218" fmla="*/ 3168 h 2213339"/>
                <a:gd name="connsiteX1-219" fmla="*/ 2247900 w 2247900"/>
                <a:gd name="connsiteY1-220" fmla="*/ 0 h 2213339"/>
                <a:gd name="connsiteX2-221" fmla="*/ 491490 w 2247900"/>
                <a:gd name="connsiteY2-222" fmla="*/ 2213339 h 2213339"/>
                <a:gd name="connsiteX3-223" fmla="*/ 0 w 2247900"/>
                <a:gd name="connsiteY3-224" fmla="*/ 3168 h 2213339"/>
                <a:gd name="connsiteX0-225" fmla="*/ 0 w 2324100"/>
                <a:gd name="connsiteY0-226" fmla="*/ 3168 h 2213339"/>
                <a:gd name="connsiteX1-227" fmla="*/ 2324100 w 2324100"/>
                <a:gd name="connsiteY1-228" fmla="*/ 0 h 2213339"/>
                <a:gd name="connsiteX2-229" fmla="*/ 567690 w 2324100"/>
                <a:gd name="connsiteY2-230" fmla="*/ 2213339 h 2213339"/>
                <a:gd name="connsiteX3-231" fmla="*/ 0 w 2324100"/>
                <a:gd name="connsiteY3-232" fmla="*/ 3168 h 2213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24100" h="2213339">
                  <a:moveTo>
                    <a:pt x="0" y="3168"/>
                  </a:moveTo>
                  <a:lnTo>
                    <a:pt x="2324100" y="0"/>
                  </a:lnTo>
                  <a:lnTo>
                    <a:pt x="567690" y="2213339"/>
                  </a:lnTo>
                  <a:lnTo>
                    <a:pt x="0" y="316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2"/>
            <p:cNvSpPr/>
            <p:nvPr/>
          </p:nvSpPr>
          <p:spPr>
            <a:xfrm rot="10800000">
              <a:off x="11653837" y="4178801"/>
              <a:ext cx="553402" cy="2646431"/>
            </a:xfrm>
            <a:custGeom>
              <a:avLst/>
              <a:gdLst>
                <a:gd name="connsiteX0" fmla="*/ 0 w 1562100"/>
                <a:gd name="connsiteY0" fmla="*/ 2095500 h 2095500"/>
                <a:gd name="connsiteX1" fmla="*/ 781050 w 1562100"/>
                <a:gd name="connsiteY1" fmla="*/ 0 h 2095500"/>
                <a:gd name="connsiteX2" fmla="*/ 1562100 w 1562100"/>
                <a:gd name="connsiteY2" fmla="*/ 2095500 h 2095500"/>
                <a:gd name="connsiteX3" fmla="*/ 0 w 1562100"/>
                <a:gd name="connsiteY3" fmla="*/ 2095500 h 2095500"/>
                <a:gd name="connsiteX0-1" fmla="*/ 0 w 1600200"/>
                <a:gd name="connsiteY0-2" fmla="*/ 3848100 h 3848100"/>
                <a:gd name="connsiteX1-3" fmla="*/ 819150 w 1600200"/>
                <a:gd name="connsiteY1-4" fmla="*/ 0 h 3848100"/>
                <a:gd name="connsiteX2-5" fmla="*/ 1600200 w 1600200"/>
                <a:gd name="connsiteY2-6" fmla="*/ 2095500 h 3848100"/>
                <a:gd name="connsiteX3-7" fmla="*/ 0 w 1600200"/>
                <a:gd name="connsiteY3-8" fmla="*/ 3848100 h 3848100"/>
                <a:gd name="connsiteX0-9" fmla="*/ 0 w 1600200"/>
                <a:gd name="connsiteY0-10" fmla="*/ 1790700 h 1790700"/>
                <a:gd name="connsiteX1-11" fmla="*/ 0 w 1600200"/>
                <a:gd name="connsiteY1-12" fmla="*/ 0 h 1790700"/>
                <a:gd name="connsiteX2-13" fmla="*/ 1600200 w 1600200"/>
                <a:gd name="connsiteY2-14" fmla="*/ 38100 h 1790700"/>
                <a:gd name="connsiteX3-15" fmla="*/ 0 w 1600200"/>
                <a:gd name="connsiteY3-16" fmla="*/ 1790700 h 1790700"/>
                <a:gd name="connsiteX0-17" fmla="*/ 0 w 1143000"/>
                <a:gd name="connsiteY0-18" fmla="*/ 1790700 h 1790700"/>
                <a:gd name="connsiteX1-19" fmla="*/ 0 w 1143000"/>
                <a:gd name="connsiteY1-20" fmla="*/ 0 h 1790700"/>
                <a:gd name="connsiteX2-21" fmla="*/ 1143000 w 1143000"/>
                <a:gd name="connsiteY2-22" fmla="*/ 628650 h 1790700"/>
                <a:gd name="connsiteX3-23" fmla="*/ 0 w 1143000"/>
                <a:gd name="connsiteY3-24" fmla="*/ 1790700 h 1790700"/>
                <a:gd name="connsiteX0-25" fmla="*/ 0 w 2971800"/>
                <a:gd name="connsiteY0-26" fmla="*/ 1790700 h 1790700"/>
                <a:gd name="connsiteX1-27" fmla="*/ 1828800 w 2971800"/>
                <a:gd name="connsiteY1-28" fmla="*/ 0 h 1790700"/>
                <a:gd name="connsiteX2-29" fmla="*/ 2971800 w 2971800"/>
                <a:gd name="connsiteY2-30" fmla="*/ 628650 h 1790700"/>
                <a:gd name="connsiteX3-31" fmla="*/ 0 w 2971800"/>
                <a:gd name="connsiteY3-32" fmla="*/ 1790700 h 1790700"/>
                <a:gd name="connsiteX0-33" fmla="*/ 0 w 2971800"/>
                <a:gd name="connsiteY0-34" fmla="*/ 1162050 h 1162050"/>
                <a:gd name="connsiteX1-35" fmla="*/ 1162050 w 2971800"/>
                <a:gd name="connsiteY1-36" fmla="*/ 52767 h 1162050"/>
                <a:gd name="connsiteX2-37" fmla="*/ 2971800 w 2971800"/>
                <a:gd name="connsiteY2-38" fmla="*/ 0 h 1162050"/>
                <a:gd name="connsiteX3-39" fmla="*/ 0 w 2971800"/>
                <a:gd name="connsiteY3-40" fmla="*/ 1162050 h 1162050"/>
                <a:gd name="connsiteX0-41" fmla="*/ 0 w 2628900"/>
                <a:gd name="connsiteY0-42" fmla="*/ 1109283 h 1109283"/>
                <a:gd name="connsiteX1-43" fmla="*/ 1162050 w 2628900"/>
                <a:gd name="connsiteY1-44" fmla="*/ 0 h 1109283"/>
                <a:gd name="connsiteX2-45" fmla="*/ 2628900 w 2628900"/>
                <a:gd name="connsiteY2-46" fmla="*/ 295865 h 1109283"/>
                <a:gd name="connsiteX3-47" fmla="*/ 0 w 2628900"/>
                <a:gd name="connsiteY3-48" fmla="*/ 1109283 h 1109283"/>
                <a:gd name="connsiteX0-49" fmla="*/ 0 w 2628900"/>
                <a:gd name="connsiteY0-50" fmla="*/ 1159993 h 1159993"/>
                <a:gd name="connsiteX1-51" fmla="*/ 1116330 w 2628900"/>
                <a:gd name="connsiteY1-52" fmla="*/ 0 h 1159993"/>
                <a:gd name="connsiteX2-53" fmla="*/ 2628900 w 2628900"/>
                <a:gd name="connsiteY2-54" fmla="*/ 346575 h 1159993"/>
                <a:gd name="connsiteX3-55" fmla="*/ 0 w 2628900"/>
                <a:gd name="connsiteY3-56" fmla="*/ 1159993 h 1159993"/>
                <a:gd name="connsiteX0-57" fmla="*/ 0 w 2651760"/>
                <a:gd name="connsiteY0-58" fmla="*/ 1153654 h 1153654"/>
                <a:gd name="connsiteX1-59" fmla="*/ 1139190 w 2651760"/>
                <a:gd name="connsiteY1-60" fmla="*/ 0 h 1153654"/>
                <a:gd name="connsiteX2-61" fmla="*/ 2651760 w 2651760"/>
                <a:gd name="connsiteY2-62" fmla="*/ 346575 h 1153654"/>
                <a:gd name="connsiteX3-63" fmla="*/ 0 w 2651760"/>
                <a:gd name="connsiteY3-64" fmla="*/ 1153654 h 1153654"/>
                <a:gd name="connsiteX0-65" fmla="*/ 0 w 4617720"/>
                <a:gd name="connsiteY0-66" fmla="*/ 1166332 h 1166332"/>
                <a:gd name="connsiteX1-67" fmla="*/ 3105150 w 4617720"/>
                <a:gd name="connsiteY1-68" fmla="*/ 0 h 1166332"/>
                <a:gd name="connsiteX2-69" fmla="*/ 4617720 w 4617720"/>
                <a:gd name="connsiteY2-70" fmla="*/ 346575 h 1166332"/>
                <a:gd name="connsiteX3-71" fmla="*/ 0 w 4617720"/>
                <a:gd name="connsiteY3-72" fmla="*/ 1166332 h 1166332"/>
                <a:gd name="connsiteX0-73" fmla="*/ 0 w 4617720"/>
                <a:gd name="connsiteY0-74" fmla="*/ 893765 h 893765"/>
                <a:gd name="connsiteX1-75" fmla="*/ 3272790 w 4617720"/>
                <a:gd name="connsiteY1-76" fmla="*/ 0 h 893765"/>
                <a:gd name="connsiteX2-77" fmla="*/ 4617720 w 4617720"/>
                <a:gd name="connsiteY2-78" fmla="*/ 74008 h 893765"/>
                <a:gd name="connsiteX3-79" fmla="*/ 0 w 4617720"/>
                <a:gd name="connsiteY3-80" fmla="*/ 893765 h 893765"/>
                <a:gd name="connsiteX0-81" fmla="*/ 0 w 4617720"/>
                <a:gd name="connsiteY0-82" fmla="*/ 1001524 h 1001524"/>
                <a:gd name="connsiteX1-83" fmla="*/ 3257550 w 4617720"/>
                <a:gd name="connsiteY1-84" fmla="*/ 0 h 1001524"/>
                <a:gd name="connsiteX2-85" fmla="*/ 4617720 w 4617720"/>
                <a:gd name="connsiteY2-86" fmla="*/ 181767 h 1001524"/>
                <a:gd name="connsiteX3-87" fmla="*/ 0 w 4617720"/>
                <a:gd name="connsiteY3-88" fmla="*/ 1001524 h 1001524"/>
                <a:gd name="connsiteX0-89" fmla="*/ 0 w 4472940"/>
                <a:gd name="connsiteY0-90" fmla="*/ 1001524 h 1001524"/>
                <a:gd name="connsiteX1-91" fmla="*/ 3257550 w 4472940"/>
                <a:gd name="connsiteY1-92" fmla="*/ 0 h 1001524"/>
                <a:gd name="connsiteX2-93" fmla="*/ 4472940 w 4472940"/>
                <a:gd name="connsiteY2-94" fmla="*/ 993128 h 1001524"/>
                <a:gd name="connsiteX3-95" fmla="*/ 0 w 4472940"/>
                <a:gd name="connsiteY3-96" fmla="*/ 1001524 h 1001524"/>
                <a:gd name="connsiteX0-97" fmla="*/ 0 w 5025390"/>
                <a:gd name="connsiteY0-98" fmla="*/ 668739 h 993128"/>
                <a:gd name="connsiteX1-99" fmla="*/ 3810000 w 5025390"/>
                <a:gd name="connsiteY1-100" fmla="*/ 0 h 993128"/>
                <a:gd name="connsiteX2-101" fmla="*/ 5025390 w 5025390"/>
                <a:gd name="connsiteY2-102" fmla="*/ 993128 h 993128"/>
                <a:gd name="connsiteX3-103" fmla="*/ 0 w 5025390"/>
                <a:gd name="connsiteY3-104" fmla="*/ 668739 h 993128"/>
                <a:gd name="connsiteX0-105" fmla="*/ 0 w 3810000"/>
                <a:gd name="connsiteY0-106" fmla="*/ 668739 h 1642851"/>
                <a:gd name="connsiteX1-107" fmla="*/ 3810000 w 3810000"/>
                <a:gd name="connsiteY1-108" fmla="*/ 0 h 1642851"/>
                <a:gd name="connsiteX2-109" fmla="*/ 1215390 w 3810000"/>
                <a:gd name="connsiteY2-110" fmla="*/ 1642851 h 1642851"/>
                <a:gd name="connsiteX3-111" fmla="*/ 0 w 3810000"/>
                <a:gd name="connsiteY3-112" fmla="*/ 668739 h 1642851"/>
                <a:gd name="connsiteX0-113" fmla="*/ 0 w 2419350"/>
                <a:gd name="connsiteY0-114" fmla="*/ 335954 h 1310066"/>
                <a:gd name="connsiteX1-115" fmla="*/ 2419350 w 2419350"/>
                <a:gd name="connsiteY1-116" fmla="*/ 0 h 1310066"/>
                <a:gd name="connsiteX2-117" fmla="*/ 1215390 w 2419350"/>
                <a:gd name="connsiteY2-118" fmla="*/ 1310066 h 1310066"/>
                <a:gd name="connsiteX3-119" fmla="*/ 0 w 2419350"/>
                <a:gd name="connsiteY3-120" fmla="*/ 335954 h 1310066"/>
                <a:gd name="connsiteX0-121" fmla="*/ 0 w 3562350"/>
                <a:gd name="connsiteY0-122" fmla="*/ 209179 h 1183291"/>
                <a:gd name="connsiteX1-123" fmla="*/ 3562350 w 3562350"/>
                <a:gd name="connsiteY1-124" fmla="*/ 0 h 1183291"/>
                <a:gd name="connsiteX2-125" fmla="*/ 1215390 w 3562350"/>
                <a:gd name="connsiteY2-126" fmla="*/ 1183291 h 1183291"/>
                <a:gd name="connsiteX3-127" fmla="*/ 0 w 3562350"/>
                <a:gd name="connsiteY3-128" fmla="*/ 209179 h 1183291"/>
                <a:gd name="connsiteX0-129" fmla="*/ 0 w 3867150"/>
                <a:gd name="connsiteY0-130" fmla="*/ 383495 h 1357607"/>
                <a:gd name="connsiteX1-131" fmla="*/ 3867150 w 3867150"/>
                <a:gd name="connsiteY1-132" fmla="*/ 0 h 1357607"/>
                <a:gd name="connsiteX2-133" fmla="*/ 1215390 w 3867150"/>
                <a:gd name="connsiteY2-134" fmla="*/ 1357607 h 1357607"/>
                <a:gd name="connsiteX3-135" fmla="*/ 0 w 3867150"/>
                <a:gd name="connsiteY3-136" fmla="*/ 383495 h 1357607"/>
                <a:gd name="connsiteX0-137" fmla="*/ 0 w 3619500"/>
                <a:gd name="connsiteY0-138" fmla="*/ 716280 h 1357607"/>
                <a:gd name="connsiteX1-139" fmla="*/ 3619500 w 3619500"/>
                <a:gd name="connsiteY1-140" fmla="*/ 0 h 1357607"/>
                <a:gd name="connsiteX2-141" fmla="*/ 967740 w 3619500"/>
                <a:gd name="connsiteY2-142" fmla="*/ 1357607 h 1357607"/>
                <a:gd name="connsiteX3-143" fmla="*/ 0 w 3619500"/>
                <a:gd name="connsiteY3-144" fmla="*/ 716280 h 1357607"/>
                <a:gd name="connsiteX0-145" fmla="*/ 0 w 5886450"/>
                <a:gd name="connsiteY0-146" fmla="*/ 747974 h 1389301"/>
                <a:gd name="connsiteX1-147" fmla="*/ 5886450 w 5886450"/>
                <a:gd name="connsiteY1-148" fmla="*/ 0 h 1389301"/>
                <a:gd name="connsiteX2-149" fmla="*/ 967740 w 5886450"/>
                <a:gd name="connsiteY2-150" fmla="*/ 1389301 h 1389301"/>
                <a:gd name="connsiteX3-151" fmla="*/ 0 w 5886450"/>
                <a:gd name="connsiteY3-152" fmla="*/ 747974 h 1389301"/>
                <a:gd name="connsiteX0-153" fmla="*/ 0 w 5886450"/>
                <a:gd name="connsiteY0-154" fmla="*/ 747974 h 771272"/>
                <a:gd name="connsiteX1-155" fmla="*/ 5886450 w 5886450"/>
                <a:gd name="connsiteY1-156" fmla="*/ 0 h 771272"/>
                <a:gd name="connsiteX2-157" fmla="*/ 2586990 w 5886450"/>
                <a:gd name="connsiteY2-158" fmla="*/ 771272 h 771272"/>
                <a:gd name="connsiteX3-159" fmla="*/ 0 w 5886450"/>
                <a:gd name="connsiteY3-160" fmla="*/ 747974 h 771272"/>
                <a:gd name="connsiteX0-161" fmla="*/ 0 w 5486400"/>
                <a:gd name="connsiteY0-162" fmla="*/ 0 h 783950"/>
                <a:gd name="connsiteX1-163" fmla="*/ 5486400 w 5486400"/>
                <a:gd name="connsiteY1-164" fmla="*/ 12678 h 783950"/>
                <a:gd name="connsiteX2-165" fmla="*/ 2186940 w 5486400"/>
                <a:gd name="connsiteY2-166" fmla="*/ 783950 h 783950"/>
                <a:gd name="connsiteX3-167" fmla="*/ 0 w 5486400"/>
                <a:gd name="connsiteY3-168" fmla="*/ 0 h 783950"/>
                <a:gd name="connsiteX0-169" fmla="*/ 0 w 5486400"/>
                <a:gd name="connsiteY0-170" fmla="*/ 0 h 720562"/>
                <a:gd name="connsiteX1-171" fmla="*/ 5486400 w 5486400"/>
                <a:gd name="connsiteY1-172" fmla="*/ 12678 h 720562"/>
                <a:gd name="connsiteX2-173" fmla="*/ 1920240 w 5486400"/>
                <a:gd name="connsiteY2-174" fmla="*/ 720562 h 720562"/>
                <a:gd name="connsiteX3-175" fmla="*/ 0 w 5486400"/>
                <a:gd name="connsiteY3-176" fmla="*/ 0 h 720562"/>
                <a:gd name="connsiteX0-177" fmla="*/ 0 w 5276850"/>
                <a:gd name="connsiteY0-178" fmla="*/ 320106 h 1040668"/>
                <a:gd name="connsiteX1-179" fmla="*/ 5276850 w 5276850"/>
                <a:gd name="connsiteY1-180" fmla="*/ 0 h 1040668"/>
                <a:gd name="connsiteX2-181" fmla="*/ 1920240 w 5276850"/>
                <a:gd name="connsiteY2-182" fmla="*/ 1040668 h 1040668"/>
                <a:gd name="connsiteX3-183" fmla="*/ 0 w 5276850"/>
                <a:gd name="connsiteY3-184" fmla="*/ 320106 h 1040668"/>
                <a:gd name="connsiteX0-185" fmla="*/ 1356360 w 3356610"/>
                <a:gd name="connsiteY0-186" fmla="*/ 0 h 1750611"/>
                <a:gd name="connsiteX1-187" fmla="*/ 3356610 w 3356610"/>
                <a:gd name="connsiteY1-188" fmla="*/ 709943 h 1750611"/>
                <a:gd name="connsiteX2-189" fmla="*/ 0 w 3356610"/>
                <a:gd name="connsiteY2-190" fmla="*/ 1750611 h 1750611"/>
                <a:gd name="connsiteX3-191" fmla="*/ 1356360 w 3356610"/>
                <a:gd name="connsiteY3-192" fmla="*/ 0 h 1750611"/>
                <a:gd name="connsiteX0-193" fmla="*/ 1356360 w 3737610"/>
                <a:gd name="connsiteY0-194" fmla="*/ 98249 h 1848860"/>
                <a:gd name="connsiteX1-195" fmla="*/ 3737610 w 3737610"/>
                <a:gd name="connsiteY1-196" fmla="*/ 0 h 1848860"/>
                <a:gd name="connsiteX2-197" fmla="*/ 0 w 3737610"/>
                <a:gd name="connsiteY2-198" fmla="*/ 1848860 h 1848860"/>
                <a:gd name="connsiteX3-199" fmla="*/ 1356360 w 3737610"/>
                <a:gd name="connsiteY3-200" fmla="*/ 98249 h 1848860"/>
                <a:gd name="connsiteX0-201" fmla="*/ 0 w 2381250"/>
                <a:gd name="connsiteY0-202" fmla="*/ 98249 h 2213339"/>
                <a:gd name="connsiteX1-203" fmla="*/ 2381250 w 2381250"/>
                <a:gd name="connsiteY1-204" fmla="*/ 0 h 2213339"/>
                <a:gd name="connsiteX2-205" fmla="*/ 624840 w 2381250"/>
                <a:gd name="connsiteY2-206" fmla="*/ 2213339 h 2213339"/>
                <a:gd name="connsiteX3-207" fmla="*/ 0 w 2381250"/>
                <a:gd name="connsiteY3-208" fmla="*/ 98249 h 2213339"/>
                <a:gd name="connsiteX0-209" fmla="*/ 0 w 1962150"/>
                <a:gd name="connsiteY0-210" fmla="*/ 0 h 2226018"/>
                <a:gd name="connsiteX1-211" fmla="*/ 1962150 w 1962150"/>
                <a:gd name="connsiteY1-212" fmla="*/ 12679 h 2226018"/>
                <a:gd name="connsiteX2-213" fmla="*/ 205740 w 1962150"/>
                <a:gd name="connsiteY2-214" fmla="*/ 2226018 h 2226018"/>
                <a:gd name="connsiteX3-215" fmla="*/ 0 w 1962150"/>
                <a:gd name="connsiteY3-216" fmla="*/ 0 h 2226018"/>
                <a:gd name="connsiteX0-217" fmla="*/ 0 w 2247900"/>
                <a:gd name="connsiteY0-218" fmla="*/ 3168 h 2213339"/>
                <a:gd name="connsiteX1-219" fmla="*/ 2247900 w 2247900"/>
                <a:gd name="connsiteY1-220" fmla="*/ 0 h 2213339"/>
                <a:gd name="connsiteX2-221" fmla="*/ 491490 w 2247900"/>
                <a:gd name="connsiteY2-222" fmla="*/ 2213339 h 2213339"/>
                <a:gd name="connsiteX3-223" fmla="*/ 0 w 2247900"/>
                <a:gd name="connsiteY3-224" fmla="*/ 3168 h 2213339"/>
                <a:gd name="connsiteX0-225" fmla="*/ 0 w 2324100"/>
                <a:gd name="connsiteY0-226" fmla="*/ 3168 h 2213339"/>
                <a:gd name="connsiteX1-227" fmla="*/ 2324100 w 2324100"/>
                <a:gd name="connsiteY1-228" fmla="*/ 0 h 2213339"/>
                <a:gd name="connsiteX2-229" fmla="*/ 567690 w 2324100"/>
                <a:gd name="connsiteY2-230" fmla="*/ 2213339 h 2213339"/>
                <a:gd name="connsiteX3-231" fmla="*/ 0 w 2324100"/>
                <a:gd name="connsiteY3-232" fmla="*/ 3168 h 2213339"/>
                <a:gd name="connsiteX0-233" fmla="*/ 0 w 1619250"/>
                <a:gd name="connsiteY0-234" fmla="*/ 779666 h 2989837"/>
                <a:gd name="connsiteX1-235" fmla="*/ 1619250 w 1619250"/>
                <a:gd name="connsiteY1-236" fmla="*/ 0 h 2989837"/>
                <a:gd name="connsiteX2-237" fmla="*/ 567690 w 1619250"/>
                <a:gd name="connsiteY2-238" fmla="*/ 2989837 h 2989837"/>
                <a:gd name="connsiteX3-239" fmla="*/ 0 w 1619250"/>
                <a:gd name="connsiteY3-240" fmla="*/ 779666 h 2989837"/>
                <a:gd name="connsiteX0-241" fmla="*/ 0 w 2110740"/>
                <a:gd name="connsiteY0-242" fmla="*/ 779666 h 2181645"/>
                <a:gd name="connsiteX1-243" fmla="*/ 1619250 w 2110740"/>
                <a:gd name="connsiteY1-244" fmla="*/ 0 h 2181645"/>
                <a:gd name="connsiteX2-245" fmla="*/ 2110740 w 2110740"/>
                <a:gd name="connsiteY2-246" fmla="*/ 2181645 h 2181645"/>
                <a:gd name="connsiteX3-247" fmla="*/ 0 w 2110740"/>
                <a:gd name="connsiteY3-248" fmla="*/ 779666 h 2181645"/>
                <a:gd name="connsiteX0-249" fmla="*/ 0 w 2110740"/>
                <a:gd name="connsiteY0-250" fmla="*/ 858901 h 2260880"/>
                <a:gd name="connsiteX1-251" fmla="*/ 1600200 w 2110740"/>
                <a:gd name="connsiteY1-252" fmla="*/ 0 h 2260880"/>
                <a:gd name="connsiteX2-253" fmla="*/ 2110740 w 2110740"/>
                <a:gd name="connsiteY2-254" fmla="*/ 2260880 h 2260880"/>
                <a:gd name="connsiteX3-255" fmla="*/ 0 w 2110740"/>
                <a:gd name="connsiteY3-256" fmla="*/ 858901 h 2260880"/>
                <a:gd name="connsiteX0-257" fmla="*/ 0 w 529590"/>
                <a:gd name="connsiteY0-258" fmla="*/ 1841409 h 2260880"/>
                <a:gd name="connsiteX1-259" fmla="*/ 19050 w 529590"/>
                <a:gd name="connsiteY1-260" fmla="*/ 0 h 2260880"/>
                <a:gd name="connsiteX2-261" fmla="*/ 529590 w 529590"/>
                <a:gd name="connsiteY2-262" fmla="*/ 2260880 h 2260880"/>
                <a:gd name="connsiteX3-263" fmla="*/ 0 w 529590"/>
                <a:gd name="connsiteY3-264" fmla="*/ 1841409 h 2260880"/>
                <a:gd name="connsiteX0-265" fmla="*/ 0 w 553402"/>
                <a:gd name="connsiteY0-266" fmla="*/ 1841409 h 2201455"/>
                <a:gd name="connsiteX1-267" fmla="*/ 19050 w 553402"/>
                <a:gd name="connsiteY1-268" fmla="*/ 0 h 2201455"/>
                <a:gd name="connsiteX2-269" fmla="*/ 553402 w 553402"/>
                <a:gd name="connsiteY2-270" fmla="*/ 2201455 h 2201455"/>
                <a:gd name="connsiteX3-271" fmla="*/ 0 w 553402"/>
                <a:gd name="connsiteY3-272" fmla="*/ 1841409 h 22014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53402" h="2201455">
                  <a:moveTo>
                    <a:pt x="0" y="1841409"/>
                  </a:moveTo>
                  <a:lnTo>
                    <a:pt x="19050" y="0"/>
                  </a:lnTo>
                  <a:lnTo>
                    <a:pt x="553402" y="2201455"/>
                  </a:lnTo>
                  <a:lnTo>
                    <a:pt x="0" y="18414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>
            <a:fillRect/>
          </a:stretch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337143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1" y="2131146"/>
            <a:ext cx="13152938" cy="5993685"/>
            <a:chOff x="-1" y="2131146"/>
            <a:chExt cx="13152938" cy="5993685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357187" y="2386013"/>
              <a:ext cx="3362325" cy="4076700"/>
            </a:xfrm>
            <a:prstGeom prst="triangle">
              <a:avLst>
                <a:gd name="adj" fmla="val 6974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747711" y="2776538"/>
              <a:ext cx="2581276" cy="4076700"/>
            </a:xfrm>
            <a:prstGeom prst="triangle">
              <a:avLst>
                <a:gd name="adj" fmla="val 60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-1" y="5080000"/>
              <a:ext cx="5558971" cy="1025526"/>
            </a:xfrm>
            <a:prstGeom prst="triangle">
              <a:avLst>
                <a:gd name="adj" fmla="val 7318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4"/>
            <p:cNvSpPr/>
            <p:nvPr/>
          </p:nvSpPr>
          <p:spPr>
            <a:xfrm rot="2070720">
              <a:off x="4962617" y="2187259"/>
              <a:ext cx="3133791" cy="4151912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-1" fmla="*/ 0 w 3133791"/>
                <a:gd name="connsiteY0-2" fmla="*/ 4151912 h 4151912"/>
                <a:gd name="connsiteX1-3" fmla="*/ 3133791 w 3133791"/>
                <a:gd name="connsiteY1-4" fmla="*/ 0 h 4151912"/>
                <a:gd name="connsiteX2-5" fmla="*/ 1809247 w 3133791"/>
                <a:gd name="connsiteY2-6" fmla="*/ 4151912 h 4151912"/>
                <a:gd name="connsiteX3-7" fmla="*/ 0 w 3133791"/>
                <a:gd name="connsiteY3-8" fmla="*/ 4151912 h 415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33791" h="4151912">
                  <a:moveTo>
                    <a:pt x="0" y="4151912"/>
                  </a:moveTo>
                  <a:lnTo>
                    <a:pt x="3133791" y="0"/>
                  </a:lnTo>
                  <a:lnTo>
                    <a:pt x="1809247" y="4151912"/>
                  </a:lnTo>
                  <a:lnTo>
                    <a:pt x="0" y="41519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4"/>
            <p:cNvSpPr/>
            <p:nvPr/>
          </p:nvSpPr>
          <p:spPr>
            <a:xfrm rot="2070720">
              <a:off x="367168" y="4492756"/>
              <a:ext cx="4585426" cy="3632075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-1" fmla="*/ 0 w 3133791"/>
                <a:gd name="connsiteY0-2" fmla="*/ 4151912 h 4151912"/>
                <a:gd name="connsiteX1-3" fmla="*/ 3133791 w 3133791"/>
                <a:gd name="connsiteY1-4" fmla="*/ 0 h 4151912"/>
                <a:gd name="connsiteX2-5" fmla="*/ 1809247 w 3133791"/>
                <a:gd name="connsiteY2-6" fmla="*/ 4151912 h 4151912"/>
                <a:gd name="connsiteX3-7" fmla="*/ 0 w 3133791"/>
                <a:gd name="connsiteY3-8" fmla="*/ 4151912 h 4151912"/>
                <a:gd name="connsiteX0-9" fmla="*/ 0 w 4516255"/>
                <a:gd name="connsiteY0-10" fmla="*/ 3183626 h 4151912"/>
                <a:gd name="connsiteX1-11" fmla="*/ 4516255 w 4516255"/>
                <a:gd name="connsiteY1-12" fmla="*/ 0 h 4151912"/>
                <a:gd name="connsiteX2-13" fmla="*/ 3191711 w 4516255"/>
                <a:gd name="connsiteY2-14" fmla="*/ 4151912 h 4151912"/>
                <a:gd name="connsiteX3-15" fmla="*/ 0 w 4516255"/>
                <a:gd name="connsiteY3-16" fmla="*/ 3183626 h 4151912"/>
                <a:gd name="connsiteX0-17" fmla="*/ 0 w 4516255"/>
                <a:gd name="connsiteY0-18" fmla="*/ 3183626 h 3660525"/>
                <a:gd name="connsiteX1-19" fmla="*/ 4516255 w 4516255"/>
                <a:gd name="connsiteY1-20" fmla="*/ 0 h 3660525"/>
                <a:gd name="connsiteX2-21" fmla="*/ 611323 w 4516255"/>
                <a:gd name="connsiteY2-22" fmla="*/ 3660525 h 3660525"/>
                <a:gd name="connsiteX3-23" fmla="*/ 0 w 4516255"/>
                <a:gd name="connsiteY3-24" fmla="*/ 3183626 h 3660525"/>
                <a:gd name="connsiteX0-25" fmla="*/ 0 w 4558936"/>
                <a:gd name="connsiteY0-26" fmla="*/ 3155176 h 3632075"/>
                <a:gd name="connsiteX1-27" fmla="*/ 4558936 w 4558936"/>
                <a:gd name="connsiteY1-28" fmla="*/ 0 h 3632075"/>
                <a:gd name="connsiteX2-29" fmla="*/ 611323 w 4558936"/>
                <a:gd name="connsiteY2-30" fmla="*/ 3632075 h 3632075"/>
                <a:gd name="connsiteX3-31" fmla="*/ 0 w 4558936"/>
                <a:gd name="connsiteY3-32" fmla="*/ 3155176 h 3632075"/>
                <a:gd name="connsiteX0-33" fmla="*/ 0 w 4585426"/>
                <a:gd name="connsiteY0-34" fmla="*/ 3150272 h 3632075"/>
                <a:gd name="connsiteX1-35" fmla="*/ 4585426 w 4585426"/>
                <a:gd name="connsiteY1-36" fmla="*/ 0 h 3632075"/>
                <a:gd name="connsiteX2-37" fmla="*/ 637813 w 4585426"/>
                <a:gd name="connsiteY2-38" fmla="*/ 3632075 h 3632075"/>
                <a:gd name="connsiteX3-39" fmla="*/ 0 w 4585426"/>
                <a:gd name="connsiteY3-40" fmla="*/ 3150272 h 36320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585426" h="3632075">
                  <a:moveTo>
                    <a:pt x="0" y="3150272"/>
                  </a:moveTo>
                  <a:lnTo>
                    <a:pt x="4585426" y="0"/>
                  </a:lnTo>
                  <a:lnTo>
                    <a:pt x="637813" y="3632075"/>
                  </a:lnTo>
                  <a:lnTo>
                    <a:pt x="0" y="315027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6"/>
            <p:cNvSpPr/>
            <p:nvPr/>
          </p:nvSpPr>
          <p:spPr>
            <a:xfrm>
              <a:off x="7107362" y="3450767"/>
              <a:ext cx="4968421" cy="2111376"/>
            </a:xfrm>
            <a:custGeom>
              <a:avLst/>
              <a:gdLst>
                <a:gd name="connsiteX0" fmla="*/ 0 w 5558971"/>
                <a:gd name="connsiteY0" fmla="*/ 1025526 h 1025526"/>
                <a:gd name="connsiteX1" fmla="*/ 4068222 w 5558971"/>
                <a:gd name="connsiteY1" fmla="*/ 0 h 1025526"/>
                <a:gd name="connsiteX2" fmla="*/ 5558971 w 5558971"/>
                <a:gd name="connsiteY2" fmla="*/ 1025526 h 1025526"/>
                <a:gd name="connsiteX3" fmla="*/ 0 w 5558971"/>
                <a:gd name="connsiteY3" fmla="*/ 1025526 h 1025526"/>
                <a:gd name="connsiteX0-1" fmla="*/ 0 w 5558971"/>
                <a:gd name="connsiteY0-2" fmla="*/ 2130426 h 2130426"/>
                <a:gd name="connsiteX1-3" fmla="*/ 2468022 w 5558971"/>
                <a:gd name="connsiteY1-4" fmla="*/ 0 h 2130426"/>
                <a:gd name="connsiteX2-5" fmla="*/ 5558971 w 5558971"/>
                <a:gd name="connsiteY2-6" fmla="*/ 2130426 h 2130426"/>
                <a:gd name="connsiteX3-7" fmla="*/ 0 w 5558971"/>
                <a:gd name="connsiteY3-8" fmla="*/ 2130426 h 2130426"/>
                <a:gd name="connsiteX0-9" fmla="*/ 0 w 4968421"/>
                <a:gd name="connsiteY0-10" fmla="*/ 1463676 h 2130426"/>
                <a:gd name="connsiteX1-11" fmla="*/ 1877472 w 4968421"/>
                <a:gd name="connsiteY1-12" fmla="*/ 0 h 2130426"/>
                <a:gd name="connsiteX2-13" fmla="*/ 4968421 w 4968421"/>
                <a:gd name="connsiteY2-14" fmla="*/ 2130426 h 2130426"/>
                <a:gd name="connsiteX3-15" fmla="*/ 0 w 4968421"/>
                <a:gd name="connsiteY3-16" fmla="*/ 1463676 h 2130426"/>
                <a:gd name="connsiteX0-17" fmla="*/ 0 w 4968421"/>
                <a:gd name="connsiteY0-18" fmla="*/ 1444626 h 2111376"/>
                <a:gd name="connsiteX1-19" fmla="*/ 1858422 w 4968421"/>
                <a:gd name="connsiteY1-20" fmla="*/ 0 h 2111376"/>
                <a:gd name="connsiteX2-21" fmla="*/ 4968421 w 4968421"/>
                <a:gd name="connsiteY2-22" fmla="*/ 2111376 h 2111376"/>
                <a:gd name="connsiteX3-23" fmla="*/ 0 w 4968421"/>
                <a:gd name="connsiteY3-24" fmla="*/ 1444626 h 2111376"/>
                <a:gd name="connsiteX0-25" fmla="*/ 0 w 4968421"/>
                <a:gd name="connsiteY0-26" fmla="*/ 1444626 h 2111376"/>
                <a:gd name="connsiteX1-27" fmla="*/ 1877472 w 4968421"/>
                <a:gd name="connsiteY1-28" fmla="*/ 0 h 2111376"/>
                <a:gd name="connsiteX2-29" fmla="*/ 4968421 w 4968421"/>
                <a:gd name="connsiteY2-30" fmla="*/ 2111376 h 2111376"/>
                <a:gd name="connsiteX3-31" fmla="*/ 0 w 4968421"/>
                <a:gd name="connsiteY3-32" fmla="*/ 1444626 h 2111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68421" h="2111376">
                  <a:moveTo>
                    <a:pt x="0" y="1444626"/>
                  </a:moveTo>
                  <a:lnTo>
                    <a:pt x="1877472" y="0"/>
                  </a:lnTo>
                  <a:lnTo>
                    <a:pt x="4968421" y="2111376"/>
                  </a:lnTo>
                  <a:lnTo>
                    <a:pt x="0" y="144462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4"/>
            <p:cNvSpPr/>
            <p:nvPr/>
          </p:nvSpPr>
          <p:spPr>
            <a:xfrm rot="2070720">
              <a:off x="9367705" y="2131146"/>
              <a:ext cx="3785232" cy="2619416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-1" fmla="*/ 0 w 3133791"/>
                <a:gd name="connsiteY0-2" fmla="*/ 4151912 h 4151912"/>
                <a:gd name="connsiteX1-3" fmla="*/ 3133791 w 3133791"/>
                <a:gd name="connsiteY1-4" fmla="*/ 0 h 4151912"/>
                <a:gd name="connsiteX2-5" fmla="*/ 1809247 w 3133791"/>
                <a:gd name="connsiteY2-6" fmla="*/ 4151912 h 4151912"/>
                <a:gd name="connsiteX3-7" fmla="*/ 0 w 3133791"/>
                <a:gd name="connsiteY3-8" fmla="*/ 4151912 h 4151912"/>
                <a:gd name="connsiteX0-9" fmla="*/ 0 w 3785232"/>
                <a:gd name="connsiteY0-10" fmla="*/ 4151912 h 4151912"/>
                <a:gd name="connsiteX1-11" fmla="*/ 3133791 w 3785232"/>
                <a:gd name="connsiteY1-12" fmla="*/ 0 h 4151912"/>
                <a:gd name="connsiteX2-13" fmla="*/ 3785232 w 3785232"/>
                <a:gd name="connsiteY2-14" fmla="*/ 4134132 h 4151912"/>
                <a:gd name="connsiteX3-15" fmla="*/ 0 w 3785232"/>
                <a:gd name="connsiteY3-16" fmla="*/ 4151912 h 4151912"/>
                <a:gd name="connsiteX0-17" fmla="*/ 0 w 3785232"/>
                <a:gd name="connsiteY0-18" fmla="*/ 2619416 h 2619416"/>
                <a:gd name="connsiteX1-19" fmla="*/ 3493957 w 3785232"/>
                <a:gd name="connsiteY1-20" fmla="*/ 0 h 2619416"/>
                <a:gd name="connsiteX2-21" fmla="*/ 3785232 w 3785232"/>
                <a:gd name="connsiteY2-22" fmla="*/ 2601636 h 2619416"/>
                <a:gd name="connsiteX3-23" fmla="*/ 0 w 3785232"/>
                <a:gd name="connsiteY3-24" fmla="*/ 2619416 h 26194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85232" h="2619416">
                  <a:moveTo>
                    <a:pt x="0" y="2619416"/>
                  </a:moveTo>
                  <a:lnTo>
                    <a:pt x="3493957" y="0"/>
                  </a:lnTo>
                  <a:lnTo>
                    <a:pt x="3785232" y="2601636"/>
                  </a:lnTo>
                  <a:lnTo>
                    <a:pt x="0" y="261941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</a:p>
          <a:p>
            <a:pPr defTabSz="609600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Arial (</a:t>
            </a: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)</a:t>
            </a: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600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9"/>
          <a:stretch>
            <a:fillRect/>
          </a:stretch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337143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-1" y="2196284"/>
            <a:ext cx="13152938" cy="5993685"/>
            <a:chOff x="-1" y="2131146"/>
            <a:chExt cx="13152938" cy="5993685"/>
          </a:xfrm>
        </p:grpSpPr>
        <p:sp>
          <p:nvSpPr>
            <p:cNvPr id="5" name="等腰三角形 4"/>
            <p:cNvSpPr/>
            <p:nvPr/>
          </p:nvSpPr>
          <p:spPr>
            <a:xfrm rot="5400000">
              <a:off x="357187" y="2386013"/>
              <a:ext cx="3362325" cy="4076700"/>
            </a:xfrm>
            <a:prstGeom prst="triangle">
              <a:avLst>
                <a:gd name="adj" fmla="val 697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747711" y="2776538"/>
              <a:ext cx="2581276" cy="4076700"/>
            </a:xfrm>
            <a:prstGeom prst="triangle">
              <a:avLst>
                <a:gd name="adj" fmla="val 6015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-1" y="5080000"/>
              <a:ext cx="5558971" cy="1025526"/>
            </a:xfrm>
            <a:prstGeom prst="triangle">
              <a:avLst>
                <a:gd name="adj" fmla="val 73183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4"/>
            <p:cNvSpPr/>
            <p:nvPr/>
          </p:nvSpPr>
          <p:spPr>
            <a:xfrm rot="2070720">
              <a:off x="4962617" y="2187259"/>
              <a:ext cx="3133791" cy="4151912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-1" fmla="*/ 0 w 3133791"/>
                <a:gd name="connsiteY0-2" fmla="*/ 4151912 h 4151912"/>
                <a:gd name="connsiteX1-3" fmla="*/ 3133791 w 3133791"/>
                <a:gd name="connsiteY1-4" fmla="*/ 0 h 4151912"/>
                <a:gd name="connsiteX2-5" fmla="*/ 1809247 w 3133791"/>
                <a:gd name="connsiteY2-6" fmla="*/ 4151912 h 4151912"/>
                <a:gd name="connsiteX3-7" fmla="*/ 0 w 3133791"/>
                <a:gd name="connsiteY3-8" fmla="*/ 4151912 h 415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33791" h="4151912">
                  <a:moveTo>
                    <a:pt x="0" y="4151912"/>
                  </a:moveTo>
                  <a:lnTo>
                    <a:pt x="3133791" y="0"/>
                  </a:lnTo>
                  <a:lnTo>
                    <a:pt x="1809247" y="4151912"/>
                  </a:lnTo>
                  <a:lnTo>
                    <a:pt x="0" y="41519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4"/>
            <p:cNvSpPr/>
            <p:nvPr/>
          </p:nvSpPr>
          <p:spPr>
            <a:xfrm rot="2070720">
              <a:off x="367168" y="4492756"/>
              <a:ext cx="4585426" cy="3632075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-1" fmla="*/ 0 w 3133791"/>
                <a:gd name="connsiteY0-2" fmla="*/ 4151912 h 4151912"/>
                <a:gd name="connsiteX1-3" fmla="*/ 3133791 w 3133791"/>
                <a:gd name="connsiteY1-4" fmla="*/ 0 h 4151912"/>
                <a:gd name="connsiteX2-5" fmla="*/ 1809247 w 3133791"/>
                <a:gd name="connsiteY2-6" fmla="*/ 4151912 h 4151912"/>
                <a:gd name="connsiteX3-7" fmla="*/ 0 w 3133791"/>
                <a:gd name="connsiteY3-8" fmla="*/ 4151912 h 4151912"/>
                <a:gd name="connsiteX0-9" fmla="*/ 0 w 4516255"/>
                <a:gd name="connsiteY0-10" fmla="*/ 3183626 h 4151912"/>
                <a:gd name="connsiteX1-11" fmla="*/ 4516255 w 4516255"/>
                <a:gd name="connsiteY1-12" fmla="*/ 0 h 4151912"/>
                <a:gd name="connsiteX2-13" fmla="*/ 3191711 w 4516255"/>
                <a:gd name="connsiteY2-14" fmla="*/ 4151912 h 4151912"/>
                <a:gd name="connsiteX3-15" fmla="*/ 0 w 4516255"/>
                <a:gd name="connsiteY3-16" fmla="*/ 3183626 h 4151912"/>
                <a:gd name="connsiteX0-17" fmla="*/ 0 w 4516255"/>
                <a:gd name="connsiteY0-18" fmla="*/ 3183626 h 3660525"/>
                <a:gd name="connsiteX1-19" fmla="*/ 4516255 w 4516255"/>
                <a:gd name="connsiteY1-20" fmla="*/ 0 h 3660525"/>
                <a:gd name="connsiteX2-21" fmla="*/ 611323 w 4516255"/>
                <a:gd name="connsiteY2-22" fmla="*/ 3660525 h 3660525"/>
                <a:gd name="connsiteX3-23" fmla="*/ 0 w 4516255"/>
                <a:gd name="connsiteY3-24" fmla="*/ 3183626 h 3660525"/>
                <a:gd name="connsiteX0-25" fmla="*/ 0 w 4558936"/>
                <a:gd name="connsiteY0-26" fmla="*/ 3155176 h 3632075"/>
                <a:gd name="connsiteX1-27" fmla="*/ 4558936 w 4558936"/>
                <a:gd name="connsiteY1-28" fmla="*/ 0 h 3632075"/>
                <a:gd name="connsiteX2-29" fmla="*/ 611323 w 4558936"/>
                <a:gd name="connsiteY2-30" fmla="*/ 3632075 h 3632075"/>
                <a:gd name="connsiteX3-31" fmla="*/ 0 w 4558936"/>
                <a:gd name="connsiteY3-32" fmla="*/ 3155176 h 3632075"/>
                <a:gd name="connsiteX0-33" fmla="*/ 0 w 4585426"/>
                <a:gd name="connsiteY0-34" fmla="*/ 3150272 h 3632075"/>
                <a:gd name="connsiteX1-35" fmla="*/ 4585426 w 4585426"/>
                <a:gd name="connsiteY1-36" fmla="*/ 0 h 3632075"/>
                <a:gd name="connsiteX2-37" fmla="*/ 637813 w 4585426"/>
                <a:gd name="connsiteY2-38" fmla="*/ 3632075 h 3632075"/>
                <a:gd name="connsiteX3-39" fmla="*/ 0 w 4585426"/>
                <a:gd name="connsiteY3-40" fmla="*/ 3150272 h 36320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585426" h="3632075">
                  <a:moveTo>
                    <a:pt x="0" y="3150272"/>
                  </a:moveTo>
                  <a:lnTo>
                    <a:pt x="4585426" y="0"/>
                  </a:lnTo>
                  <a:lnTo>
                    <a:pt x="637813" y="3632075"/>
                  </a:lnTo>
                  <a:lnTo>
                    <a:pt x="0" y="3150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6"/>
            <p:cNvSpPr/>
            <p:nvPr/>
          </p:nvSpPr>
          <p:spPr>
            <a:xfrm>
              <a:off x="7107362" y="3450767"/>
              <a:ext cx="4968421" cy="2111376"/>
            </a:xfrm>
            <a:custGeom>
              <a:avLst/>
              <a:gdLst>
                <a:gd name="connsiteX0" fmla="*/ 0 w 5558971"/>
                <a:gd name="connsiteY0" fmla="*/ 1025526 h 1025526"/>
                <a:gd name="connsiteX1" fmla="*/ 4068222 w 5558971"/>
                <a:gd name="connsiteY1" fmla="*/ 0 h 1025526"/>
                <a:gd name="connsiteX2" fmla="*/ 5558971 w 5558971"/>
                <a:gd name="connsiteY2" fmla="*/ 1025526 h 1025526"/>
                <a:gd name="connsiteX3" fmla="*/ 0 w 5558971"/>
                <a:gd name="connsiteY3" fmla="*/ 1025526 h 1025526"/>
                <a:gd name="connsiteX0-1" fmla="*/ 0 w 5558971"/>
                <a:gd name="connsiteY0-2" fmla="*/ 2130426 h 2130426"/>
                <a:gd name="connsiteX1-3" fmla="*/ 2468022 w 5558971"/>
                <a:gd name="connsiteY1-4" fmla="*/ 0 h 2130426"/>
                <a:gd name="connsiteX2-5" fmla="*/ 5558971 w 5558971"/>
                <a:gd name="connsiteY2-6" fmla="*/ 2130426 h 2130426"/>
                <a:gd name="connsiteX3-7" fmla="*/ 0 w 5558971"/>
                <a:gd name="connsiteY3-8" fmla="*/ 2130426 h 2130426"/>
                <a:gd name="connsiteX0-9" fmla="*/ 0 w 4968421"/>
                <a:gd name="connsiteY0-10" fmla="*/ 1463676 h 2130426"/>
                <a:gd name="connsiteX1-11" fmla="*/ 1877472 w 4968421"/>
                <a:gd name="connsiteY1-12" fmla="*/ 0 h 2130426"/>
                <a:gd name="connsiteX2-13" fmla="*/ 4968421 w 4968421"/>
                <a:gd name="connsiteY2-14" fmla="*/ 2130426 h 2130426"/>
                <a:gd name="connsiteX3-15" fmla="*/ 0 w 4968421"/>
                <a:gd name="connsiteY3-16" fmla="*/ 1463676 h 2130426"/>
                <a:gd name="connsiteX0-17" fmla="*/ 0 w 4968421"/>
                <a:gd name="connsiteY0-18" fmla="*/ 1444626 h 2111376"/>
                <a:gd name="connsiteX1-19" fmla="*/ 1858422 w 4968421"/>
                <a:gd name="connsiteY1-20" fmla="*/ 0 h 2111376"/>
                <a:gd name="connsiteX2-21" fmla="*/ 4968421 w 4968421"/>
                <a:gd name="connsiteY2-22" fmla="*/ 2111376 h 2111376"/>
                <a:gd name="connsiteX3-23" fmla="*/ 0 w 4968421"/>
                <a:gd name="connsiteY3-24" fmla="*/ 1444626 h 2111376"/>
                <a:gd name="connsiteX0-25" fmla="*/ 0 w 4968421"/>
                <a:gd name="connsiteY0-26" fmla="*/ 1444626 h 2111376"/>
                <a:gd name="connsiteX1-27" fmla="*/ 1877472 w 4968421"/>
                <a:gd name="connsiteY1-28" fmla="*/ 0 h 2111376"/>
                <a:gd name="connsiteX2-29" fmla="*/ 4968421 w 4968421"/>
                <a:gd name="connsiteY2-30" fmla="*/ 2111376 h 2111376"/>
                <a:gd name="connsiteX3-31" fmla="*/ 0 w 4968421"/>
                <a:gd name="connsiteY3-32" fmla="*/ 1444626 h 2111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68421" h="2111376">
                  <a:moveTo>
                    <a:pt x="0" y="1444626"/>
                  </a:moveTo>
                  <a:lnTo>
                    <a:pt x="1877472" y="0"/>
                  </a:lnTo>
                  <a:lnTo>
                    <a:pt x="4968421" y="2111376"/>
                  </a:lnTo>
                  <a:lnTo>
                    <a:pt x="0" y="144462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4"/>
            <p:cNvSpPr/>
            <p:nvPr/>
          </p:nvSpPr>
          <p:spPr>
            <a:xfrm rot="2070720">
              <a:off x="9367705" y="2131146"/>
              <a:ext cx="3785232" cy="2619416"/>
            </a:xfrm>
            <a:custGeom>
              <a:avLst/>
              <a:gdLst>
                <a:gd name="connsiteX0" fmla="*/ 0 w 1809247"/>
                <a:gd name="connsiteY0" fmla="*/ 3029798 h 3029798"/>
                <a:gd name="connsiteX1" fmla="*/ 1809247 w 1809247"/>
                <a:gd name="connsiteY1" fmla="*/ 0 h 3029798"/>
                <a:gd name="connsiteX2" fmla="*/ 1809247 w 1809247"/>
                <a:gd name="connsiteY2" fmla="*/ 3029798 h 3029798"/>
                <a:gd name="connsiteX3" fmla="*/ 0 w 1809247"/>
                <a:gd name="connsiteY3" fmla="*/ 3029798 h 3029798"/>
                <a:gd name="connsiteX0-1" fmla="*/ 0 w 3133791"/>
                <a:gd name="connsiteY0-2" fmla="*/ 4151912 h 4151912"/>
                <a:gd name="connsiteX1-3" fmla="*/ 3133791 w 3133791"/>
                <a:gd name="connsiteY1-4" fmla="*/ 0 h 4151912"/>
                <a:gd name="connsiteX2-5" fmla="*/ 1809247 w 3133791"/>
                <a:gd name="connsiteY2-6" fmla="*/ 4151912 h 4151912"/>
                <a:gd name="connsiteX3-7" fmla="*/ 0 w 3133791"/>
                <a:gd name="connsiteY3-8" fmla="*/ 4151912 h 4151912"/>
                <a:gd name="connsiteX0-9" fmla="*/ 0 w 3785232"/>
                <a:gd name="connsiteY0-10" fmla="*/ 4151912 h 4151912"/>
                <a:gd name="connsiteX1-11" fmla="*/ 3133791 w 3785232"/>
                <a:gd name="connsiteY1-12" fmla="*/ 0 h 4151912"/>
                <a:gd name="connsiteX2-13" fmla="*/ 3785232 w 3785232"/>
                <a:gd name="connsiteY2-14" fmla="*/ 4134132 h 4151912"/>
                <a:gd name="connsiteX3-15" fmla="*/ 0 w 3785232"/>
                <a:gd name="connsiteY3-16" fmla="*/ 4151912 h 4151912"/>
                <a:gd name="connsiteX0-17" fmla="*/ 0 w 3785232"/>
                <a:gd name="connsiteY0-18" fmla="*/ 2619416 h 2619416"/>
                <a:gd name="connsiteX1-19" fmla="*/ 3493957 w 3785232"/>
                <a:gd name="connsiteY1-20" fmla="*/ 0 h 2619416"/>
                <a:gd name="connsiteX2-21" fmla="*/ 3785232 w 3785232"/>
                <a:gd name="connsiteY2-22" fmla="*/ 2601636 h 2619416"/>
                <a:gd name="connsiteX3-23" fmla="*/ 0 w 3785232"/>
                <a:gd name="connsiteY3-24" fmla="*/ 2619416 h 26194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785232" h="2619416">
                  <a:moveTo>
                    <a:pt x="0" y="2619416"/>
                  </a:moveTo>
                  <a:lnTo>
                    <a:pt x="3493957" y="0"/>
                  </a:lnTo>
                  <a:lnTo>
                    <a:pt x="3785232" y="2601636"/>
                  </a:lnTo>
                  <a:lnTo>
                    <a:pt x="0" y="26194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/>
          <a:stretch>
            <a:fillRect/>
          </a:stretch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08985"/>
                  <a:gd name="connsiteY0-274" fmla="*/ 1887782 h 2201455"/>
                  <a:gd name="connsiteX1-275" fmla="*/ 74633 w 608985"/>
                  <a:gd name="connsiteY1-276" fmla="*/ 0 h 2201455"/>
                  <a:gd name="connsiteX2-277" fmla="*/ 608985 w 608985"/>
                  <a:gd name="connsiteY2-278" fmla="*/ 2201455 h 2201455"/>
                  <a:gd name="connsiteX3-279" fmla="*/ 0 w 608985"/>
                  <a:gd name="connsiteY3-280" fmla="*/ 1887782 h 2201455"/>
                  <a:gd name="connsiteX0-281" fmla="*/ 0 w 608985"/>
                  <a:gd name="connsiteY0-282" fmla="*/ 1934156 h 2247829"/>
                  <a:gd name="connsiteX1-283" fmla="*/ 19050 w 608985"/>
                  <a:gd name="connsiteY1-284" fmla="*/ 0 h 2247829"/>
                  <a:gd name="connsiteX2-285" fmla="*/ 608985 w 608985"/>
                  <a:gd name="connsiteY2-286" fmla="*/ 2247829 h 2247829"/>
                  <a:gd name="connsiteX3-287" fmla="*/ 0 w 608985"/>
                  <a:gd name="connsiteY3-288" fmla="*/ 1934156 h 2247829"/>
                  <a:gd name="connsiteX0-289" fmla="*/ 0 w 608985"/>
                  <a:gd name="connsiteY0-290" fmla="*/ 1961980 h 2275653"/>
                  <a:gd name="connsiteX1-291" fmla="*/ 19050 w 608985"/>
                  <a:gd name="connsiteY1-292" fmla="*/ 0 h 2275653"/>
                  <a:gd name="connsiteX2-293" fmla="*/ 608985 w 608985"/>
                  <a:gd name="connsiteY2-294" fmla="*/ 2275653 h 2275653"/>
                  <a:gd name="connsiteX3-295" fmla="*/ 0 w 608985"/>
                  <a:gd name="connsiteY3-296" fmla="*/ 1961980 h 22756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18248"/>
                  <a:gd name="connsiteY0-274" fmla="*/ 1790086 h 2201455"/>
                  <a:gd name="connsiteX1-275" fmla="*/ 83896 w 618248"/>
                  <a:gd name="connsiteY1-276" fmla="*/ 0 h 2201455"/>
                  <a:gd name="connsiteX2-277" fmla="*/ 618248 w 618248"/>
                  <a:gd name="connsiteY2-278" fmla="*/ 2201455 h 2201455"/>
                  <a:gd name="connsiteX3-279" fmla="*/ 0 w 618248"/>
                  <a:gd name="connsiteY3-280" fmla="*/ 1790086 h 2201455"/>
                  <a:gd name="connsiteX0-281" fmla="*/ 0 w 618248"/>
                  <a:gd name="connsiteY0-282" fmla="*/ 1892731 h 2304100"/>
                  <a:gd name="connsiteX1-283" fmla="*/ 28314 w 618248"/>
                  <a:gd name="connsiteY1-284" fmla="*/ 0 h 2304100"/>
                  <a:gd name="connsiteX2-285" fmla="*/ 618248 w 618248"/>
                  <a:gd name="connsiteY2-286" fmla="*/ 2304100 h 2304100"/>
                  <a:gd name="connsiteX3-287" fmla="*/ 0 w 618248"/>
                  <a:gd name="connsiteY3-288" fmla="*/ 1892731 h 23041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1</a:t>
            </a:r>
            <a:endParaRPr lang="zh-CN" altLang="en-US" sz="72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08985"/>
                  <a:gd name="connsiteY0-274" fmla="*/ 1887782 h 2201455"/>
                  <a:gd name="connsiteX1-275" fmla="*/ 74633 w 608985"/>
                  <a:gd name="connsiteY1-276" fmla="*/ 0 h 2201455"/>
                  <a:gd name="connsiteX2-277" fmla="*/ 608985 w 608985"/>
                  <a:gd name="connsiteY2-278" fmla="*/ 2201455 h 2201455"/>
                  <a:gd name="connsiteX3-279" fmla="*/ 0 w 608985"/>
                  <a:gd name="connsiteY3-280" fmla="*/ 1887782 h 2201455"/>
                  <a:gd name="connsiteX0-281" fmla="*/ 0 w 608985"/>
                  <a:gd name="connsiteY0-282" fmla="*/ 1934156 h 2247829"/>
                  <a:gd name="connsiteX1-283" fmla="*/ 19050 w 608985"/>
                  <a:gd name="connsiteY1-284" fmla="*/ 0 h 2247829"/>
                  <a:gd name="connsiteX2-285" fmla="*/ 608985 w 608985"/>
                  <a:gd name="connsiteY2-286" fmla="*/ 2247829 h 2247829"/>
                  <a:gd name="connsiteX3-287" fmla="*/ 0 w 608985"/>
                  <a:gd name="connsiteY3-288" fmla="*/ 1934156 h 2247829"/>
                  <a:gd name="connsiteX0-289" fmla="*/ 0 w 608985"/>
                  <a:gd name="connsiteY0-290" fmla="*/ 1961980 h 2275653"/>
                  <a:gd name="connsiteX1-291" fmla="*/ 19050 w 608985"/>
                  <a:gd name="connsiteY1-292" fmla="*/ 0 h 2275653"/>
                  <a:gd name="connsiteX2-293" fmla="*/ 608985 w 608985"/>
                  <a:gd name="connsiteY2-294" fmla="*/ 2275653 h 2275653"/>
                  <a:gd name="connsiteX3-295" fmla="*/ 0 w 608985"/>
                  <a:gd name="connsiteY3-296" fmla="*/ 1961980 h 22756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18248"/>
                  <a:gd name="connsiteY0-274" fmla="*/ 1790086 h 2201455"/>
                  <a:gd name="connsiteX1-275" fmla="*/ 83896 w 618248"/>
                  <a:gd name="connsiteY1-276" fmla="*/ 0 h 2201455"/>
                  <a:gd name="connsiteX2-277" fmla="*/ 618248 w 618248"/>
                  <a:gd name="connsiteY2-278" fmla="*/ 2201455 h 2201455"/>
                  <a:gd name="connsiteX3-279" fmla="*/ 0 w 618248"/>
                  <a:gd name="connsiteY3-280" fmla="*/ 1790086 h 2201455"/>
                  <a:gd name="connsiteX0-281" fmla="*/ 0 w 618248"/>
                  <a:gd name="connsiteY0-282" fmla="*/ 1892731 h 2304100"/>
                  <a:gd name="connsiteX1-283" fmla="*/ 28314 w 618248"/>
                  <a:gd name="connsiteY1-284" fmla="*/ 0 h 2304100"/>
                  <a:gd name="connsiteX2-285" fmla="*/ 618248 w 618248"/>
                  <a:gd name="connsiteY2-286" fmla="*/ 2304100 h 2304100"/>
                  <a:gd name="connsiteX3-287" fmla="*/ 0 w 618248"/>
                  <a:gd name="connsiteY3-288" fmla="*/ 1892731 h 23041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2</a:t>
            </a:r>
            <a:endParaRPr lang="zh-CN" altLang="en-US" sz="7200" b="1" dirty="0"/>
          </a:p>
        </p:txBody>
      </p:sp>
      <p:sp>
        <p:nvSpPr>
          <p:cNvPr id="3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40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08985"/>
                  <a:gd name="connsiteY0-274" fmla="*/ 1887782 h 2201455"/>
                  <a:gd name="connsiteX1-275" fmla="*/ 74633 w 608985"/>
                  <a:gd name="connsiteY1-276" fmla="*/ 0 h 2201455"/>
                  <a:gd name="connsiteX2-277" fmla="*/ 608985 w 608985"/>
                  <a:gd name="connsiteY2-278" fmla="*/ 2201455 h 2201455"/>
                  <a:gd name="connsiteX3-279" fmla="*/ 0 w 608985"/>
                  <a:gd name="connsiteY3-280" fmla="*/ 1887782 h 2201455"/>
                  <a:gd name="connsiteX0-281" fmla="*/ 0 w 608985"/>
                  <a:gd name="connsiteY0-282" fmla="*/ 1934156 h 2247829"/>
                  <a:gd name="connsiteX1-283" fmla="*/ 19050 w 608985"/>
                  <a:gd name="connsiteY1-284" fmla="*/ 0 h 2247829"/>
                  <a:gd name="connsiteX2-285" fmla="*/ 608985 w 608985"/>
                  <a:gd name="connsiteY2-286" fmla="*/ 2247829 h 2247829"/>
                  <a:gd name="connsiteX3-287" fmla="*/ 0 w 608985"/>
                  <a:gd name="connsiteY3-288" fmla="*/ 1934156 h 2247829"/>
                  <a:gd name="connsiteX0-289" fmla="*/ 0 w 608985"/>
                  <a:gd name="connsiteY0-290" fmla="*/ 1961980 h 2275653"/>
                  <a:gd name="connsiteX1-291" fmla="*/ 19050 w 608985"/>
                  <a:gd name="connsiteY1-292" fmla="*/ 0 h 2275653"/>
                  <a:gd name="connsiteX2-293" fmla="*/ 608985 w 608985"/>
                  <a:gd name="connsiteY2-294" fmla="*/ 2275653 h 2275653"/>
                  <a:gd name="connsiteX3-295" fmla="*/ 0 w 608985"/>
                  <a:gd name="connsiteY3-296" fmla="*/ 1961980 h 22756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18248"/>
                  <a:gd name="connsiteY0-274" fmla="*/ 1790086 h 2201455"/>
                  <a:gd name="connsiteX1-275" fmla="*/ 83896 w 618248"/>
                  <a:gd name="connsiteY1-276" fmla="*/ 0 h 2201455"/>
                  <a:gd name="connsiteX2-277" fmla="*/ 618248 w 618248"/>
                  <a:gd name="connsiteY2-278" fmla="*/ 2201455 h 2201455"/>
                  <a:gd name="connsiteX3-279" fmla="*/ 0 w 618248"/>
                  <a:gd name="connsiteY3-280" fmla="*/ 1790086 h 2201455"/>
                  <a:gd name="connsiteX0-281" fmla="*/ 0 w 618248"/>
                  <a:gd name="connsiteY0-282" fmla="*/ 1892731 h 2304100"/>
                  <a:gd name="connsiteX1-283" fmla="*/ 28314 w 618248"/>
                  <a:gd name="connsiteY1-284" fmla="*/ 0 h 2304100"/>
                  <a:gd name="connsiteX2-285" fmla="*/ 618248 w 618248"/>
                  <a:gd name="connsiteY2-286" fmla="*/ 2304100 h 2304100"/>
                  <a:gd name="connsiteX3-287" fmla="*/ 0 w 618248"/>
                  <a:gd name="connsiteY3-288" fmla="*/ 1892731 h 23041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38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39" name="流程图: 手动输入 38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3</a:t>
            </a:r>
            <a:endParaRPr lang="zh-CN" altLang="en-US" sz="7200" b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4" name="组合 3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08985"/>
                  <a:gd name="connsiteY0-274" fmla="*/ 1887782 h 2201455"/>
                  <a:gd name="connsiteX1-275" fmla="*/ 74633 w 608985"/>
                  <a:gd name="connsiteY1-276" fmla="*/ 0 h 2201455"/>
                  <a:gd name="connsiteX2-277" fmla="*/ 608985 w 608985"/>
                  <a:gd name="connsiteY2-278" fmla="*/ 2201455 h 2201455"/>
                  <a:gd name="connsiteX3-279" fmla="*/ 0 w 608985"/>
                  <a:gd name="connsiteY3-280" fmla="*/ 1887782 h 2201455"/>
                  <a:gd name="connsiteX0-281" fmla="*/ 0 w 608985"/>
                  <a:gd name="connsiteY0-282" fmla="*/ 1934156 h 2247829"/>
                  <a:gd name="connsiteX1-283" fmla="*/ 19050 w 608985"/>
                  <a:gd name="connsiteY1-284" fmla="*/ 0 h 2247829"/>
                  <a:gd name="connsiteX2-285" fmla="*/ 608985 w 608985"/>
                  <a:gd name="connsiteY2-286" fmla="*/ 2247829 h 2247829"/>
                  <a:gd name="connsiteX3-287" fmla="*/ 0 w 608985"/>
                  <a:gd name="connsiteY3-288" fmla="*/ 1934156 h 2247829"/>
                  <a:gd name="connsiteX0-289" fmla="*/ 0 w 608985"/>
                  <a:gd name="connsiteY0-290" fmla="*/ 1961980 h 2275653"/>
                  <a:gd name="connsiteX1-291" fmla="*/ 19050 w 608985"/>
                  <a:gd name="connsiteY1-292" fmla="*/ 0 h 2275653"/>
                  <a:gd name="connsiteX2-293" fmla="*/ 608985 w 608985"/>
                  <a:gd name="connsiteY2-294" fmla="*/ 2275653 h 2275653"/>
                  <a:gd name="connsiteX3-295" fmla="*/ 0 w 608985"/>
                  <a:gd name="connsiteY3-296" fmla="*/ 1961980 h 22756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18248"/>
                  <a:gd name="connsiteY0-274" fmla="*/ 1790086 h 2201455"/>
                  <a:gd name="connsiteX1-275" fmla="*/ 83896 w 618248"/>
                  <a:gd name="connsiteY1-276" fmla="*/ 0 h 2201455"/>
                  <a:gd name="connsiteX2-277" fmla="*/ 618248 w 618248"/>
                  <a:gd name="connsiteY2-278" fmla="*/ 2201455 h 2201455"/>
                  <a:gd name="connsiteX3-279" fmla="*/ 0 w 618248"/>
                  <a:gd name="connsiteY3-280" fmla="*/ 1790086 h 2201455"/>
                  <a:gd name="connsiteX0-281" fmla="*/ 0 w 618248"/>
                  <a:gd name="connsiteY0-282" fmla="*/ 1892731 h 2304100"/>
                  <a:gd name="connsiteX1-283" fmla="*/ 28314 w 618248"/>
                  <a:gd name="connsiteY1-284" fmla="*/ 0 h 2304100"/>
                  <a:gd name="connsiteX2-285" fmla="*/ 618248 w 618248"/>
                  <a:gd name="connsiteY2-286" fmla="*/ 2304100 h 2304100"/>
                  <a:gd name="connsiteX3-287" fmla="*/ 0 w 618248"/>
                  <a:gd name="connsiteY3-288" fmla="*/ 1892731 h 23041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7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65356" y="335610"/>
            <a:ext cx="1680090" cy="459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35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1460887" y="775057"/>
            <a:ext cx="1264175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817866" y="85070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4</a:t>
            </a:r>
            <a:endParaRPr lang="zh-CN" altLang="en-US" sz="7200" b="1" dirty="0"/>
          </a:p>
        </p:txBody>
      </p:sp>
      <p:sp>
        <p:nvSpPr>
          <p:cNvPr id="37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7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8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08985"/>
                  <a:gd name="connsiteY0-274" fmla="*/ 1887782 h 2201455"/>
                  <a:gd name="connsiteX1-275" fmla="*/ 74633 w 608985"/>
                  <a:gd name="connsiteY1-276" fmla="*/ 0 h 2201455"/>
                  <a:gd name="connsiteX2-277" fmla="*/ 608985 w 608985"/>
                  <a:gd name="connsiteY2-278" fmla="*/ 2201455 h 2201455"/>
                  <a:gd name="connsiteX3-279" fmla="*/ 0 w 608985"/>
                  <a:gd name="connsiteY3-280" fmla="*/ 1887782 h 2201455"/>
                  <a:gd name="connsiteX0-281" fmla="*/ 0 w 608985"/>
                  <a:gd name="connsiteY0-282" fmla="*/ 1934156 h 2247829"/>
                  <a:gd name="connsiteX1-283" fmla="*/ 19050 w 608985"/>
                  <a:gd name="connsiteY1-284" fmla="*/ 0 h 2247829"/>
                  <a:gd name="connsiteX2-285" fmla="*/ 608985 w 608985"/>
                  <a:gd name="connsiteY2-286" fmla="*/ 2247829 h 2247829"/>
                  <a:gd name="connsiteX3-287" fmla="*/ 0 w 608985"/>
                  <a:gd name="connsiteY3-288" fmla="*/ 1934156 h 2247829"/>
                  <a:gd name="connsiteX0-289" fmla="*/ 0 w 608985"/>
                  <a:gd name="connsiteY0-290" fmla="*/ 1961980 h 2275653"/>
                  <a:gd name="connsiteX1-291" fmla="*/ 19050 w 608985"/>
                  <a:gd name="connsiteY1-292" fmla="*/ 0 h 2275653"/>
                  <a:gd name="connsiteX2-293" fmla="*/ 608985 w 608985"/>
                  <a:gd name="connsiteY2-294" fmla="*/ 2275653 h 2275653"/>
                  <a:gd name="connsiteX3-295" fmla="*/ 0 w 608985"/>
                  <a:gd name="connsiteY3-296" fmla="*/ 1961980 h 22756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9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18248"/>
                  <a:gd name="connsiteY0-274" fmla="*/ 1790086 h 2201455"/>
                  <a:gd name="connsiteX1-275" fmla="*/ 83896 w 618248"/>
                  <a:gd name="connsiteY1-276" fmla="*/ 0 h 2201455"/>
                  <a:gd name="connsiteX2-277" fmla="*/ 618248 w 618248"/>
                  <a:gd name="connsiteY2-278" fmla="*/ 2201455 h 2201455"/>
                  <a:gd name="connsiteX3-279" fmla="*/ 0 w 618248"/>
                  <a:gd name="connsiteY3-280" fmla="*/ 1790086 h 2201455"/>
                  <a:gd name="connsiteX0-281" fmla="*/ 0 w 618248"/>
                  <a:gd name="connsiteY0-282" fmla="*/ 1892731 h 2304100"/>
                  <a:gd name="connsiteX1-283" fmla="*/ 28314 w 618248"/>
                  <a:gd name="connsiteY1-284" fmla="*/ 0 h 2304100"/>
                  <a:gd name="connsiteX2-285" fmla="*/ 618248 w 618248"/>
                  <a:gd name="connsiteY2-286" fmla="*/ 2304100 h 2304100"/>
                  <a:gd name="connsiteX3-287" fmla="*/ 0 w 618248"/>
                  <a:gd name="connsiteY3-288" fmla="*/ 1892731 h 23041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0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44626" y="1685791"/>
            <a:ext cx="4147374" cy="5172209"/>
            <a:chOff x="3200972" y="1723869"/>
            <a:chExt cx="2742057" cy="3419631"/>
          </a:xfrm>
        </p:grpSpPr>
        <p:sp>
          <p:nvSpPr>
            <p:cNvPr id="7" name="Freeform 112"/>
            <p:cNvSpPr/>
            <p:nvPr/>
          </p:nvSpPr>
          <p:spPr bwMode="auto">
            <a:xfrm flipH="1">
              <a:off x="3200972" y="1723869"/>
              <a:ext cx="2742057" cy="3419631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grpSp>
          <p:nvGrpSpPr>
            <p:cNvPr id="8" name="组合 81"/>
            <p:cNvGrpSpPr/>
            <p:nvPr/>
          </p:nvGrpSpPr>
          <p:grpSpPr>
            <a:xfrm>
              <a:off x="4406271" y="2071835"/>
              <a:ext cx="710172" cy="708754"/>
              <a:chOff x="3763963" y="1430337"/>
              <a:chExt cx="793750" cy="792163"/>
            </a:xfrm>
            <a:solidFill>
              <a:schemeClr val="bg1"/>
            </a:solidFill>
          </p:grpSpPr>
          <p:sp>
            <p:nvSpPr>
              <p:cNvPr id="9" name="Freeform 15"/>
              <p:cNvSpPr/>
              <p:nvPr/>
            </p:nvSpPr>
            <p:spPr bwMode="auto">
              <a:xfrm>
                <a:off x="3887788" y="1430337"/>
                <a:ext cx="669925" cy="792163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4256088" y="1677987"/>
                <a:ext cx="180975" cy="523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4"/>
              <p:cNvSpPr/>
              <p:nvPr/>
            </p:nvSpPr>
            <p:spPr bwMode="auto">
              <a:xfrm>
                <a:off x="3763963" y="1430337"/>
                <a:ext cx="447675" cy="792163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13" name="组合 12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3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08985"/>
                  <a:gd name="connsiteY0-274" fmla="*/ 1887782 h 2201455"/>
                  <a:gd name="connsiteX1-275" fmla="*/ 74633 w 608985"/>
                  <a:gd name="connsiteY1-276" fmla="*/ 0 h 2201455"/>
                  <a:gd name="connsiteX2-277" fmla="*/ 608985 w 608985"/>
                  <a:gd name="connsiteY2-278" fmla="*/ 2201455 h 2201455"/>
                  <a:gd name="connsiteX3-279" fmla="*/ 0 w 608985"/>
                  <a:gd name="connsiteY3-280" fmla="*/ 1887782 h 2201455"/>
                  <a:gd name="connsiteX0-281" fmla="*/ 0 w 608985"/>
                  <a:gd name="connsiteY0-282" fmla="*/ 1934156 h 2247829"/>
                  <a:gd name="connsiteX1-283" fmla="*/ 19050 w 608985"/>
                  <a:gd name="connsiteY1-284" fmla="*/ 0 h 2247829"/>
                  <a:gd name="connsiteX2-285" fmla="*/ 608985 w 608985"/>
                  <a:gd name="connsiteY2-286" fmla="*/ 2247829 h 2247829"/>
                  <a:gd name="connsiteX3-287" fmla="*/ 0 w 608985"/>
                  <a:gd name="connsiteY3-288" fmla="*/ 1934156 h 2247829"/>
                  <a:gd name="connsiteX0-289" fmla="*/ 0 w 608985"/>
                  <a:gd name="connsiteY0-290" fmla="*/ 1961980 h 2275653"/>
                  <a:gd name="connsiteX1-291" fmla="*/ 19050 w 608985"/>
                  <a:gd name="connsiteY1-292" fmla="*/ 0 h 2275653"/>
                  <a:gd name="connsiteX2-293" fmla="*/ 608985 w 608985"/>
                  <a:gd name="connsiteY2-294" fmla="*/ 2275653 h 2275653"/>
                  <a:gd name="connsiteX3-295" fmla="*/ 0 w 608985"/>
                  <a:gd name="connsiteY3-296" fmla="*/ 1961980 h 22756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2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  <a:gd name="connsiteX0-273" fmla="*/ 0 w 618248"/>
                  <a:gd name="connsiteY0-274" fmla="*/ 1790086 h 2201455"/>
                  <a:gd name="connsiteX1-275" fmla="*/ 83896 w 618248"/>
                  <a:gd name="connsiteY1-276" fmla="*/ 0 h 2201455"/>
                  <a:gd name="connsiteX2-277" fmla="*/ 618248 w 618248"/>
                  <a:gd name="connsiteY2-278" fmla="*/ 2201455 h 2201455"/>
                  <a:gd name="connsiteX3-279" fmla="*/ 0 w 618248"/>
                  <a:gd name="connsiteY3-280" fmla="*/ 1790086 h 2201455"/>
                  <a:gd name="connsiteX0-281" fmla="*/ 0 w 618248"/>
                  <a:gd name="connsiteY0-282" fmla="*/ 1892731 h 2304100"/>
                  <a:gd name="connsiteX1-283" fmla="*/ 28314 w 618248"/>
                  <a:gd name="connsiteY1-284" fmla="*/ 0 h 2304100"/>
                  <a:gd name="connsiteX2-285" fmla="*/ 618248 w 618248"/>
                  <a:gd name="connsiteY2-286" fmla="*/ 2304100 h 2304100"/>
                  <a:gd name="connsiteX3-287" fmla="*/ 0 w 618248"/>
                  <a:gd name="connsiteY3-288" fmla="*/ 1892731 h 23041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1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2668429"/>
                  <a:gd name="connsiteY0-66" fmla="*/ 1165539 h 1165539"/>
                  <a:gd name="connsiteX1-67" fmla="*/ 1155859 w 2668429"/>
                  <a:gd name="connsiteY1-68" fmla="*/ 0 h 1165539"/>
                  <a:gd name="connsiteX2-69" fmla="*/ 2668429 w 2668429"/>
                  <a:gd name="connsiteY2-70" fmla="*/ 346575 h 1165539"/>
                  <a:gd name="connsiteX3-71" fmla="*/ 0 w 2668429"/>
                  <a:gd name="connsiteY3-72" fmla="*/ 1165539 h 1165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3633787"/>
                  <a:gd name="connsiteY0-146" fmla="*/ 716280 h 1357607"/>
                  <a:gd name="connsiteX1-147" fmla="*/ 3633787 w 3633787"/>
                  <a:gd name="connsiteY1-148" fmla="*/ 0 h 1357607"/>
                  <a:gd name="connsiteX2-149" fmla="*/ 967740 w 3633787"/>
                  <a:gd name="connsiteY2-150" fmla="*/ 1357607 h 1357607"/>
                  <a:gd name="connsiteX3-151" fmla="*/ 0 w 3633787"/>
                  <a:gd name="connsiteY3-152" fmla="*/ 716280 h 13576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529262"/>
                  <a:gd name="connsiteY0-178" fmla="*/ 0 h 720562"/>
                  <a:gd name="connsiteX1-179" fmla="*/ 5529262 w 5529262"/>
                  <a:gd name="connsiteY1-180" fmla="*/ 12678 h 720562"/>
                  <a:gd name="connsiteX2-181" fmla="*/ 1920240 w 5529262"/>
                  <a:gd name="connsiteY2-182" fmla="*/ 720562 h 720562"/>
                  <a:gd name="connsiteX3-183" fmla="*/ 0 w 5529262"/>
                  <a:gd name="connsiteY3-184" fmla="*/ 0 h 720562"/>
                  <a:gd name="connsiteX0-185" fmla="*/ 0 w 5524500"/>
                  <a:gd name="connsiteY0-186" fmla="*/ 0 h 720562"/>
                  <a:gd name="connsiteX1-187" fmla="*/ 5524500 w 5524500"/>
                  <a:gd name="connsiteY1-188" fmla="*/ 8716 h 720562"/>
                  <a:gd name="connsiteX2-189" fmla="*/ 1920240 w 5524500"/>
                  <a:gd name="connsiteY2-190" fmla="*/ 720562 h 720562"/>
                  <a:gd name="connsiteX3-191" fmla="*/ 0 w 5524500"/>
                  <a:gd name="connsiteY3-192" fmla="*/ 0 h 720562"/>
                  <a:gd name="connsiteX0-193" fmla="*/ 0 w 5529263"/>
                  <a:gd name="connsiteY0-194" fmla="*/ 0 h 720562"/>
                  <a:gd name="connsiteX1-195" fmla="*/ 5529263 w 5529263"/>
                  <a:gd name="connsiteY1-196" fmla="*/ 8716 h 720562"/>
                  <a:gd name="connsiteX2-197" fmla="*/ 1920240 w 5529263"/>
                  <a:gd name="connsiteY2-198" fmla="*/ 720562 h 720562"/>
                  <a:gd name="connsiteX3-199" fmla="*/ 0 w 5529263"/>
                  <a:gd name="connsiteY3-200" fmla="*/ 0 h 720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310890"/>
                  <a:gd name="connsiteY0-194" fmla="*/ 0 h 1750611"/>
                  <a:gd name="connsiteX1-195" fmla="*/ 3310890 w 3310890"/>
                  <a:gd name="connsiteY1-196" fmla="*/ 728959 h 1750611"/>
                  <a:gd name="connsiteX2-197" fmla="*/ 0 w 3310890"/>
                  <a:gd name="connsiteY2-198" fmla="*/ 1750611 h 1750611"/>
                  <a:gd name="connsiteX3-199" fmla="*/ 1356360 w 3310890"/>
                  <a:gd name="connsiteY3-200" fmla="*/ 0 h 1750611"/>
                  <a:gd name="connsiteX0-201" fmla="*/ 1356360 w 3257550"/>
                  <a:gd name="connsiteY0-202" fmla="*/ 0 h 1750611"/>
                  <a:gd name="connsiteX1-203" fmla="*/ 3257550 w 3257550"/>
                  <a:gd name="connsiteY1-204" fmla="*/ 703604 h 1750611"/>
                  <a:gd name="connsiteX2-205" fmla="*/ 0 w 3257550"/>
                  <a:gd name="connsiteY2-206" fmla="*/ 1750611 h 1750611"/>
                  <a:gd name="connsiteX3-207" fmla="*/ 1356360 w 3257550"/>
                  <a:gd name="connsiteY3-208" fmla="*/ 0 h 1750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-1" fmla="*/ 0 w 1600200"/>
                  <a:gd name="connsiteY0-2" fmla="*/ 3848100 h 3848100"/>
                  <a:gd name="connsiteX1-3" fmla="*/ 819150 w 1600200"/>
                  <a:gd name="connsiteY1-4" fmla="*/ 0 h 3848100"/>
                  <a:gd name="connsiteX2-5" fmla="*/ 1600200 w 1600200"/>
                  <a:gd name="connsiteY2-6" fmla="*/ 2095500 h 3848100"/>
                  <a:gd name="connsiteX3-7" fmla="*/ 0 w 1600200"/>
                  <a:gd name="connsiteY3-8" fmla="*/ 3848100 h 3848100"/>
                  <a:gd name="connsiteX0-9" fmla="*/ 0 w 1600200"/>
                  <a:gd name="connsiteY0-10" fmla="*/ 1790700 h 1790700"/>
                  <a:gd name="connsiteX1-11" fmla="*/ 0 w 1600200"/>
                  <a:gd name="connsiteY1-12" fmla="*/ 0 h 1790700"/>
                  <a:gd name="connsiteX2-13" fmla="*/ 1600200 w 1600200"/>
                  <a:gd name="connsiteY2-14" fmla="*/ 38100 h 1790700"/>
                  <a:gd name="connsiteX3-15" fmla="*/ 0 w 1600200"/>
                  <a:gd name="connsiteY3-16" fmla="*/ 1790700 h 1790700"/>
                  <a:gd name="connsiteX0-17" fmla="*/ 0 w 1143000"/>
                  <a:gd name="connsiteY0-18" fmla="*/ 1790700 h 1790700"/>
                  <a:gd name="connsiteX1-19" fmla="*/ 0 w 1143000"/>
                  <a:gd name="connsiteY1-20" fmla="*/ 0 h 1790700"/>
                  <a:gd name="connsiteX2-21" fmla="*/ 1143000 w 1143000"/>
                  <a:gd name="connsiteY2-22" fmla="*/ 628650 h 1790700"/>
                  <a:gd name="connsiteX3-23" fmla="*/ 0 w 1143000"/>
                  <a:gd name="connsiteY3-24" fmla="*/ 1790700 h 1790700"/>
                  <a:gd name="connsiteX0-25" fmla="*/ 0 w 2971800"/>
                  <a:gd name="connsiteY0-26" fmla="*/ 1790700 h 1790700"/>
                  <a:gd name="connsiteX1-27" fmla="*/ 1828800 w 2971800"/>
                  <a:gd name="connsiteY1-28" fmla="*/ 0 h 1790700"/>
                  <a:gd name="connsiteX2-29" fmla="*/ 2971800 w 2971800"/>
                  <a:gd name="connsiteY2-30" fmla="*/ 628650 h 1790700"/>
                  <a:gd name="connsiteX3-31" fmla="*/ 0 w 2971800"/>
                  <a:gd name="connsiteY3-32" fmla="*/ 1790700 h 1790700"/>
                  <a:gd name="connsiteX0-33" fmla="*/ 0 w 2971800"/>
                  <a:gd name="connsiteY0-34" fmla="*/ 1162050 h 1162050"/>
                  <a:gd name="connsiteX1-35" fmla="*/ 1162050 w 2971800"/>
                  <a:gd name="connsiteY1-36" fmla="*/ 52767 h 1162050"/>
                  <a:gd name="connsiteX2-37" fmla="*/ 2971800 w 2971800"/>
                  <a:gd name="connsiteY2-38" fmla="*/ 0 h 1162050"/>
                  <a:gd name="connsiteX3-39" fmla="*/ 0 w 2971800"/>
                  <a:gd name="connsiteY3-40" fmla="*/ 1162050 h 1162050"/>
                  <a:gd name="connsiteX0-41" fmla="*/ 0 w 2628900"/>
                  <a:gd name="connsiteY0-42" fmla="*/ 1109283 h 1109283"/>
                  <a:gd name="connsiteX1-43" fmla="*/ 1162050 w 2628900"/>
                  <a:gd name="connsiteY1-44" fmla="*/ 0 h 1109283"/>
                  <a:gd name="connsiteX2-45" fmla="*/ 2628900 w 2628900"/>
                  <a:gd name="connsiteY2-46" fmla="*/ 295865 h 1109283"/>
                  <a:gd name="connsiteX3-47" fmla="*/ 0 w 2628900"/>
                  <a:gd name="connsiteY3-48" fmla="*/ 1109283 h 1109283"/>
                  <a:gd name="connsiteX0-49" fmla="*/ 0 w 2628900"/>
                  <a:gd name="connsiteY0-50" fmla="*/ 1159993 h 1159993"/>
                  <a:gd name="connsiteX1-51" fmla="*/ 1116330 w 2628900"/>
                  <a:gd name="connsiteY1-52" fmla="*/ 0 h 1159993"/>
                  <a:gd name="connsiteX2-53" fmla="*/ 2628900 w 2628900"/>
                  <a:gd name="connsiteY2-54" fmla="*/ 346575 h 1159993"/>
                  <a:gd name="connsiteX3-55" fmla="*/ 0 w 2628900"/>
                  <a:gd name="connsiteY3-56" fmla="*/ 1159993 h 1159993"/>
                  <a:gd name="connsiteX0-57" fmla="*/ 0 w 2651760"/>
                  <a:gd name="connsiteY0-58" fmla="*/ 1153654 h 1153654"/>
                  <a:gd name="connsiteX1-59" fmla="*/ 1139190 w 2651760"/>
                  <a:gd name="connsiteY1-60" fmla="*/ 0 h 1153654"/>
                  <a:gd name="connsiteX2-61" fmla="*/ 2651760 w 2651760"/>
                  <a:gd name="connsiteY2-62" fmla="*/ 346575 h 1153654"/>
                  <a:gd name="connsiteX3-63" fmla="*/ 0 w 2651760"/>
                  <a:gd name="connsiteY3-64" fmla="*/ 1153654 h 1153654"/>
                  <a:gd name="connsiteX0-65" fmla="*/ 0 w 4617720"/>
                  <a:gd name="connsiteY0-66" fmla="*/ 1166332 h 1166332"/>
                  <a:gd name="connsiteX1-67" fmla="*/ 3105150 w 4617720"/>
                  <a:gd name="connsiteY1-68" fmla="*/ 0 h 1166332"/>
                  <a:gd name="connsiteX2-69" fmla="*/ 4617720 w 4617720"/>
                  <a:gd name="connsiteY2-70" fmla="*/ 346575 h 1166332"/>
                  <a:gd name="connsiteX3-71" fmla="*/ 0 w 4617720"/>
                  <a:gd name="connsiteY3-72" fmla="*/ 1166332 h 1166332"/>
                  <a:gd name="connsiteX0-73" fmla="*/ 0 w 4617720"/>
                  <a:gd name="connsiteY0-74" fmla="*/ 893765 h 893765"/>
                  <a:gd name="connsiteX1-75" fmla="*/ 3272790 w 4617720"/>
                  <a:gd name="connsiteY1-76" fmla="*/ 0 h 893765"/>
                  <a:gd name="connsiteX2-77" fmla="*/ 4617720 w 4617720"/>
                  <a:gd name="connsiteY2-78" fmla="*/ 74008 h 893765"/>
                  <a:gd name="connsiteX3-79" fmla="*/ 0 w 4617720"/>
                  <a:gd name="connsiteY3-80" fmla="*/ 893765 h 893765"/>
                  <a:gd name="connsiteX0-81" fmla="*/ 0 w 4617720"/>
                  <a:gd name="connsiteY0-82" fmla="*/ 1001524 h 1001524"/>
                  <a:gd name="connsiteX1-83" fmla="*/ 3257550 w 4617720"/>
                  <a:gd name="connsiteY1-84" fmla="*/ 0 h 1001524"/>
                  <a:gd name="connsiteX2-85" fmla="*/ 4617720 w 4617720"/>
                  <a:gd name="connsiteY2-86" fmla="*/ 181767 h 1001524"/>
                  <a:gd name="connsiteX3-87" fmla="*/ 0 w 4617720"/>
                  <a:gd name="connsiteY3-88" fmla="*/ 1001524 h 1001524"/>
                  <a:gd name="connsiteX0-89" fmla="*/ 0 w 4472940"/>
                  <a:gd name="connsiteY0-90" fmla="*/ 1001524 h 1001524"/>
                  <a:gd name="connsiteX1-91" fmla="*/ 3257550 w 4472940"/>
                  <a:gd name="connsiteY1-92" fmla="*/ 0 h 1001524"/>
                  <a:gd name="connsiteX2-93" fmla="*/ 4472940 w 4472940"/>
                  <a:gd name="connsiteY2-94" fmla="*/ 993128 h 1001524"/>
                  <a:gd name="connsiteX3-95" fmla="*/ 0 w 4472940"/>
                  <a:gd name="connsiteY3-96" fmla="*/ 1001524 h 1001524"/>
                  <a:gd name="connsiteX0-97" fmla="*/ 0 w 5025390"/>
                  <a:gd name="connsiteY0-98" fmla="*/ 668739 h 993128"/>
                  <a:gd name="connsiteX1-99" fmla="*/ 3810000 w 5025390"/>
                  <a:gd name="connsiteY1-100" fmla="*/ 0 h 993128"/>
                  <a:gd name="connsiteX2-101" fmla="*/ 5025390 w 5025390"/>
                  <a:gd name="connsiteY2-102" fmla="*/ 993128 h 993128"/>
                  <a:gd name="connsiteX3-103" fmla="*/ 0 w 5025390"/>
                  <a:gd name="connsiteY3-104" fmla="*/ 668739 h 993128"/>
                  <a:gd name="connsiteX0-105" fmla="*/ 0 w 3810000"/>
                  <a:gd name="connsiteY0-106" fmla="*/ 668739 h 1642851"/>
                  <a:gd name="connsiteX1-107" fmla="*/ 3810000 w 3810000"/>
                  <a:gd name="connsiteY1-108" fmla="*/ 0 h 1642851"/>
                  <a:gd name="connsiteX2-109" fmla="*/ 1215390 w 3810000"/>
                  <a:gd name="connsiteY2-110" fmla="*/ 1642851 h 1642851"/>
                  <a:gd name="connsiteX3-111" fmla="*/ 0 w 3810000"/>
                  <a:gd name="connsiteY3-112" fmla="*/ 668739 h 1642851"/>
                  <a:gd name="connsiteX0-113" fmla="*/ 0 w 2419350"/>
                  <a:gd name="connsiteY0-114" fmla="*/ 335954 h 1310066"/>
                  <a:gd name="connsiteX1-115" fmla="*/ 2419350 w 2419350"/>
                  <a:gd name="connsiteY1-116" fmla="*/ 0 h 1310066"/>
                  <a:gd name="connsiteX2-117" fmla="*/ 1215390 w 2419350"/>
                  <a:gd name="connsiteY2-118" fmla="*/ 1310066 h 1310066"/>
                  <a:gd name="connsiteX3-119" fmla="*/ 0 w 2419350"/>
                  <a:gd name="connsiteY3-120" fmla="*/ 335954 h 1310066"/>
                  <a:gd name="connsiteX0-121" fmla="*/ 0 w 3562350"/>
                  <a:gd name="connsiteY0-122" fmla="*/ 209179 h 1183291"/>
                  <a:gd name="connsiteX1-123" fmla="*/ 3562350 w 3562350"/>
                  <a:gd name="connsiteY1-124" fmla="*/ 0 h 1183291"/>
                  <a:gd name="connsiteX2-125" fmla="*/ 1215390 w 3562350"/>
                  <a:gd name="connsiteY2-126" fmla="*/ 1183291 h 1183291"/>
                  <a:gd name="connsiteX3-127" fmla="*/ 0 w 3562350"/>
                  <a:gd name="connsiteY3-128" fmla="*/ 209179 h 1183291"/>
                  <a:gd name="connsiteX0-129" fmla="*/ 0 w 3867150"/>
                  <a:gd name="connsiteY0-130" fmla="*/ 383495 h 1357607"/>
                  <a:gd name="connsiteX1-131" fmla="*/ 3867150 w 3867150"/>
                  <a:gd name="connsiteY1-132" fmla="*/ 0 h 1357607"/>
                  <a:gd name="connsiteX2-133" fmla="*/ 1215390 w 3867150"/>
                  <a:gd name="connsiteY2-134" fmla="*/ 1357607 h 1357607"/>
                  <a:gd name="connsiteX3-135" fmla="*/ 0 w 3867150"/>
                  <a:gd name="connsiteY3-136" fmla="*/ 383495 h 1357607"/>
                  <a:gd name="connsiteX0-137" fmla="*/ 0 w 3619500"/>
                  <a:gd name="connsiteY0-138" fmla="*/ 716280 h 1357607"/>
                  <a:gd name="connsiteX1-139" fmla="*/ 3619500 w 3619500"/>
                  <a:gd name="connsiteY1-140" fmla="*/ 0 h 1357607"/>
                  <a:gd name="connsiteX2-141" fmla="*/ 967740 w 3619500"/>
                  <a:gd name="connsiteY2-142" fmla="*/ 1357607 h 1357607"/>
                  <a:gd name="connsiteX3-143" fmla="*/ 0 w 3619500"/>
                  <a:gd name="connsiteY3-144" fmla="*/ 716280 h 1357607"/>
                  <a:gd name="connsiteX0-145" fmla="*/ 0 w 5886450"/>
                  <a:gd name="connsiteY0-146" fmla="*/ 747974 h 1389301"/>
                  <a:gd name="connsiteX1-147" fmla="*/ 5886450 w 5886450"/>
                  <a:gd name="connsiteY1-148" fmla="*/ 0 h 1389301"/>
                  <a:gd name="connsiteX2-149" fmla="*/ 967740 w 5886450"/>
                  <a:gd name="connsiteY2-150" fmla="*/ 1389301 h 1389301"/>
                  <a:gd name="connsiteX3-151" fmla="*/ 0 w 5886450"/>
                  <a:gd name="connsiteY3-152" fmla="*/ 747974 h 1389301"/>
                  <a:gd name="connsiteX0-153" fmla="*/ 0 w 5886450"/>
                  <a:gd name="connsiteY0-154" fmla="*/ 747974 h 771272"/>
                  <a:gd name="connsiteX1-155" fmla="*/ 5886450 w 5886450"/>
                  <a:gd name="connsiteY1-156" fmla="*/ 0 h 771272"/>
                  <a:gd name="connsiteX2-157" fmla="*/ 2586990 w 5886450"/>
                  <a:gd name="connsiteY2-158" fmla="*/ 771272 h 771272"/>
                  <a:gd name="connsiteX3-159" fmla="*/ 0 w 5886450"/>
                  <a:gd name="connsiteY3-160" fmla="*/ 747974 h 771272"/>
                  <a:gd name="connsiteX0-161" fmla="*/ 0 w 5486400"/>
                  <a:gd name="connsiteY0-162" fmla="*/ 0 h 783950"/>
                  <a:gd name="connsiteX1-163" fmla="*/ 5486400 w 5486400"/>
                  <a:gd name="connsiteY1-164" fmla="*/ 12678 h 783950"/>
                  <a:gd name="connsiteX2-165" fmla="*/ 2186940 w 5486400"/>
                  <a:gd name="connsiteY2-166" fmla="*/ 783950 h 783950"/>
                  <a:gd name="connsiteX3-167" fmla="*/ 0 w 5486400"/>
                  <a:gd name="connsiteY3-168" fmla="*/ 0 h 783950"/>
                  <a:gd name="connsiteX0-169" fmla="*/ 0 w 5486400"/>
                  <a:gd name="connsiteY0-170" fmla="*/ 0 h 720562"/>
                  <a:gd name="connsiteX1-171" fmla="*/ 5486400 w 5486400"/>
                  <a:gd name="connsiteY1-172" fmla="*/ 12678 h 720562"/>
                  <a:gd name="connsiteX2-173" fmla="*/ 1920240 w 5486400"/>
                  <a:gd name="connsiteY2-174" fmla="*/ 720562 h 720562"/>
                  <a:gd name="connsiteX3-175" fmla="*/ 0 w 5486400"/>
                  <a:gd name="connsiteY3-176" fmla="*/ 0 h 720562"/>
                  <a:gd name="connsiteX0-177" fmla="*/ 0 w 5276850"/>
                  <a:gd name="connsiteY0-178" fmla="*/ 320106 h 1040668"/>
                  <a:gd name="connsiteX1-179" fmla="*/ 5276850 w 5276850"/>
                  <a:gd name="connsiteY1-180" fmla="*/ 0 h 1040668"/>
                  <a:gd name="connsiteX2-181" fmla="*/ 1920240 w 5276850"/>
                  <a:gd name="connsiteY2-182" fmla="*/ 1040668 h 1040668"/>
                  <a:gd name="connsiteX3-183" fmla="*/ 0 w 5276850"/>
                  <a:gd name="connsiteY3-184" fmla="*/ 320106 h 1040668"/>
                  <a:gd name="connsiteX0-185" fmla="*/ 1356360 w 3356610"/>
                  <a:gd name="connsiteY0-186" fmla="*/ 0 h 1750611"/>
                  <a:gd name="connsiteX1-187" fmla="*/ 3356610 w 3356610"/>
                  <a:gd name="connsiteY1-188" fmla="*/ 709943 h 1750611"/>
                  <a:gd name="connsiteX2-189" fmla="*/ 0 w 3356610"/>
                  <a:gd name="connsiteY2-190" fmla="*/ 1750611 h 1750611"/>
                  <a:gd name="connsiteX3-191" fmla="*/ 1356360 w 3356610"/>
                  <a:gd name="connsiteY3-192" fmla="*/ 0 h 1750611"/>
                  <a:gd name="connsiteX0-193" fmla="*/ 1356360 w 3737610"/>
                  <a:gd name="connsiteY0-194" fmla="*/ 98249 h 1848860"/>
                  <a:gd name="connsiteX1-195" fmla="*/ 3737610 w 3737610"/>
                  <a:gd name="connsiteY1-196" fmla="*/ 0 h 1848860"/>
                  <a:gd name="connsiteX2-197" fmla="*/ 0 w 3737610"/>
                  <a:gd name="connsiteY2-198" fmla="*/ 1848860 h 1848860"/>
                  <a:gd name="connsiteX3-199" fmla="*/ 1356360 w 3737610"/>
                  <a:gd name="connsiteY3-200" fmla="*/ 98249 h 1848860"/>
                  <a:gd name="connsiteX0-201" fmla="*/ 0 w 2381250"/>
                  <a:gd name="connsiteY0-202" fmla="*/ 98249 h 2213339"/>
                  <a:gd name="connsiteX1-203" fmla="*/ 2381250 w 2381250"/>
                  <a:gd name="connsiteY1-204" fmla="*/ 0 h 2213339"/>
                  <a:gd name="connsiteX2-205" fmla="*/ 624840 w 2381250"/>
                  <a:gd name="connsiteY2-206" fmla="*/ 2213339 h 2213339"/>
                  <a:gd name="connsiteX3-207" fmla="*/ 0 w 2381250"/>
                  <a:gd name="connsiteY3-208" fmla="*/ 98249 h 2213339"/>
                  <a:gd name="connsiteX0-209" fmla="*/ 0 w 1962150"/>
                  <a:gd name="connsiteY0-210" fmla="*/ 0 h 2226018"/>
                  <a:gd name="connsiteX1-211" fmla="*/ 1962150 w 1962150"/>
                  <a:gd name="connsiteY1-212" fmla="*/ 12679 h 2226018"/>
                  <a:gd name="connsiteX2-213" fmla="*/ 205740 w 1962150"/>
                  <a:gd name="connsiteY2-214" fmla="*/ 2226018 h 2226018"/>
                  <a:gd name="connsiteX3-215" fmla="*/ 0 w 1962150"/>
                  <a:gd name="connsiteY3-216" fmla="*/ 0 h 2226018"/>
                  <a:gd name="connsiteX0-217" fmla="*/ 0 w 2247900"/>
                  <a:gd name="connsiteY0-218" fmla="*/ 3168 h 2213339"/>
                  <a:gd name="connsiteX1-219" fmla="*/ 2247900 w 2247900"/>
                  <a:gd name="connsiteY1-220" fmla="*/ 0 h 2213339"/>
                  <a:gd name="connsiteX2-221" fmla="*/ 491490 w 2247900"/>
                  <a:gd name="connsiteY2-222" fmla="*/ 2213339 h 2213339"/>
                  <a:gd name="connsiteX3-223" fmla="*/ 0 w 2247900"/>
                  <a:gd name="connsiteY3-224" fmla="*/ 3168 h 2213339"/>
                  <a:gd name="connsiteX0-225" fmla="*/ 0 w 2324100"/>
                  <a:gd name="connsiteY0-226" fmla="*/ 3168 h 2213339"/>
                  <a:gd name="connsiteX1-227" fmla="*/ 2324100 w 2324100"/>
                  <a:gd name="connsiteY1-228" fmla="*/ 0 h 2213339"/>
                  <a:gd name="connsiteX2-229" fmla="*/ 567690 w 2324100"/>
                  <a:gd name="connsiteY2-230" fmla="*/ 2213339 h 2213339"/>
                  <a:gd name="connsiteX3-231" fmla="*/ 0 w 2324100"/>
                  <a:gd name="connsiteY3-232" fmla="*/ 3168 h 2213339"/>
                  <a:gd name="connsiteX0-233" fmla="*/ 0 w 1619250"/>
                  <a:gd name="connsiteY0-234" fmla="*/ 779666 h 2989837"/>
                  <a:gd name="connsiteX1-235" fmla="*/ 1619250 w 1619250"/>
                  <a:gd name="connsiteY1-236" fmla="*/ 0 h 2989837"/>
                  <a:gd name="connsiteX2-237" fmla="*/ 567690 w 1619250"/>
                  <a:gd name="connsiteY2-238" fmla="*/ 2989837 h 2989837"/>
                  <a:gd name="connsiteX3-239" fmla="*/ 0 w 1619250"/>
                  <a:gd name="connsiteY3-240" fmla="*/ 779666 h 2989837"/>
                  <a:gd name="connsiteX0-241" fmla="*/ 0 w 2110740"/>
                  <a:gd name="connsiteY0-242" fmla="*/ 779666 h 2181645"/>
                  <a:gd name="connsiteX1-243" fmla="*/ 1619250 w 2110740"/>
                  <a:gd name="connsiteY1-244" fmla="*/ 0 h 2181645"/>
                  <a:gd name="connsiteX2-245" fmla="*/ 2110740 w 2110740"/>
                  <a:gd name="connsiteY2-246" fmla="*/ 2181645 h 2181645"/>
                  <a:gd name="connsiteX3-247" fmla="*/ 0 w 2110740"/>
                  <a:gd name="connsiteY3-248" fmla="*/ 779666 h 2181645"/>
                  <a:gd name="connsiteX0-249" fmla="*/ 0 w 2110740"/>
                  <a:gd name="connsiteY0-250" fmla="*/ 858901 h 2260880"/>
                  <a:gd name="connsiteX1-251" fmla="*/ 1600200 w 2110740"/>
                  <a:gd name="connsiteY1-252" fmla="*/ 0 h 2260880"/>
                  <a:gd name="connsiteX2-253" fmla="*/ 2110740 w 2110740"/>
                  <a:gd name="connsiteY2-254" fmla="*/ 2260880 h 2260880"/>
                  <a:gd name="connsiteX3-255" fmla="*/ 0 w 2110740"/>
                  <a:gd name="connsiteY3-256" fmla="*/ 858901 h 2260880"/>
                  <a:gd name="connsiteX0-257" fmla="*/ 0 w 529590"/>
                  <a:gd name="connsiteY0-258" fmla="*/ 1841409 h 2260880"/>
                  <a:gd name="connsiteX1-259" fmla="*/ 19050 w 529590"/>
                  <a:gd name="connsiteY1-260" fmla="*/ 0 h 2260880"/>
                  <a:gd name="connsiteX2-261" fmla="*/ 529590 w 529590"/>
                  <a:gd name="connsiteY2-262" fmla="*/ 2260880 h 2260880"/>
                  <a:gd name="connsiteX3-263" fmla="*/ 0 w 529590"/>
                  <a:gd name="connsiteY3-264" fmla="*/ 1841409 h 2260880"/>
                  <a:gd name="connsiteX0-265" fmla="*/ 0 w 553402"/>
                  <a:gd name="connsiteY0-266" fmla="*/ 1841409 h 2201455"/>
                  <a:gd name="connsiteX1-267" fmla="*/ 19050 w 553402"/>
                  <a:gd name="connsiteY1-268" fmla="*/ 0 h 2201455"/>
                  <a:gd name="connsiteX2-269" fmla="*/ 553402 w 553402"/>
                  <a:gd name="connsiteY2-270" fmla="*/ 2201455 h 2201455"/>
                  <a:gd name="connsiteX3-271" fmla="*/ 0 w 553402"/>
                  <a:gd name="connsiteY3-272" fmla="*/ 1841409 h 22014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jpe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83005" y="333375"/>
            <a:ext cx="10797540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b="1" dirty="0"/>
              <a:t>      </a:t>
            </a:r>
            <a:r>
              <a:rPr lang="zh-CN" altLang="en-US" sz="6000" b="1" dirty="0"/>
              <a:t>小微企业</a:t>
            </a:r>
          </a:p>
          <a:p>
            <a:pPr algn="r"/>
            <a:r>
              <a:rPr lang="zh-CN" altLang="en-US" sz="6000" b="1" dirty="0"/>
              <a:t>智慧分类可视分析系统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68185" y="6005830"/>
            <a:ext cx="535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</a:t>
            </a:r>
            <a:r>
              <a:rPr lang="en-US" altLang="zh-CN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 </a:t>
            </a:r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队伍名称：蓝色方</a:t>
            </a:r>
          </a:p>
        </p:txBody>
      </p:sp>
      <p:pic>
        <p:nvPicPr>
          <p:cNvPr id="2" name="图片 1" descr="公司图标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76045" y="-584835"/>
            <a:ext cx="5076825" cy="28562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箭头: 右 43"/>
          <p:cNvSpPr/>
          <p:nvPr/>
        </p:nvSpPr>
        <p:spPr>
          <a:xfrm>
            <a:off x="6122035" y="2124075"/>
            <a:ext cx="659130" cy="263525"/>
          </a:xfrm>
          <a:prstGeom prst="rightArrow">
            <a:avLst/>
          </a:prstGeom>
          <a:solidFill>
            <a:srgbClr val="65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878070" y="2577465"/>
            <a:ext cx="1085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特征筛选</a:t>
            </a:r>
          </a:p>
        </p:txBody>
      </p:sp>
      <p:sp>
        <p:nvSpPr>
          <p:cNvPr id="67" name="矩形 66"/>
          <p:cNvSpPr/>
          <p:nvPr/>
        </p:nvSpPr>
        <p:spPr>
          <a:xfrm>
            <a:off x="4650740" y="850900"/>
            <a:ext cx="6189980" cy="4941570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761230" y="1264920"/>
            <a:ext cx="1388110" cy="1683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370" y="1451610"/>
            <a:ext cx="1132840" cy="788670"/>
          </a:xfrm>
          <a:prstGeom prst="rect">
            <a:avLst/>
          </a:prstGeom>
          <a:ln w="19050" cmpd="sng">
            <a:solidFill>
              <a:srgbClr val="EA8908"/>
            </a:solidFill>
            <a:prstDash val="lgDashDotDot"/>
          </a:ln>
        </p:spPr>
      </p:pic>
      <p:sp>
        <p:nvSpPr>
          <p:cNvPr id="22" name="矩形 21"/>
          <p:cNvSpPr/>
          <p:nvPr/>
        </p:nvSpPr>
        <p:spPr>
          <a:xfrm>
            <a:off x="6781165" y="1264920"/>
            <a:ext cx="1369060" cy="17227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662420" y="2577465"/>
            <a:ext cx="1487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数据归一化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605" y="1675130"/>
            <a:ext cx="1142365" cy="4762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8729345" y="1265555"/>
            <a:ext cx="1695450" cy="17907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43"/>
          <p:cNvSpPr/>
          <p:nvPr/>
        </p:nvSpPr>
        <p:spPr>
          <a:xfrm>
            <a:off x="8150225" y="2151380"/>
            <a:ext cx="579120" cy="263525"/>
          </a:xfrm>
          <a:prstGeom prst="rightArrow">
            <a:avLst/>
          </a:prstGeom>
          <a:solidFill>
            <a:srgbClr val="65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034780" y="2625725"/>
            <a:ext cx="1085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聚类</a:t>
            </a:r>
          </a:p>
        </p:txBody>
      </p:sp>
      <p:pic>
        <p:nvPicPr>
          <p:cNvPr id="15" name="图片 14" descr="v2-d6454524962a012b0a4451970b3f9b30_r[1]"/>
          <p:cNvPicPr preferRelativeResize="0">
            <a:picLocks noChangeAspect="1"/>
          </p:cNvPicPr>
          <p:nvPr/>
        </p:nvPicPr>
        <p:blipFill>
          <a:blip r:embed="rId4"/>
          <a:srcRect l="12261" b="14346"/>
          <a:stretch>
            <a:fillRect/>
          </a:stretch>
        </p:blipFill>
        <p:spPr>
          <a:xfrm>
            <a:off x="8949055" y="1450975"/>
            <a:ext cx="1255395" cy="9645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22225" cmpd="sng">
            <a:solidFill>
              <a:srgbClr val="EA8908"/>
            </a:solidFill>
            <a:prstDash val="lgDashDotDot"/>
          </a:ln>
        </p:spPr>
      </p:pic>
      <p:sp>
        <p:nvSpPr>
          <p:cNvPr id="16" name="箭头: 右 39"/>
          <p:cNvSpPr/>
          <p:nvPr/>
        </p:nvSpPr>
        <p:spPr>
          <a:xfrm>
            <a:off x="1750060" y="2717165"/>
            <a:ext cx="669290" cy="260985"/>
          </a:xfrm>
          <a:prstGeom prst="rightArrow">
            <a:avLst/>
          </a:prstGeom>
          <a:solidFill>
            <a:srgbClr val="65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40"/>
          <p:cNvSpPr/>
          <p:nvPr/>
        </p:nvSpPr>
        <p:spPr>
          <a:xfrm>
            <a:off x="4077335" y="2132330"/>
            <a:ext cx="574040" cy="260985"/>
          </a:xfrm>
          <a:prstGeom prst="rightArrow">
            <a:avLst/>
          </a:prstGeom>
          <a:solidFill>
            <a:srgbClr val="65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48"/>
          <p:cNvSpPr/>
          <p:nvPr/>
        </p:nvSpPr>
        <p:spPr>
          <a:xfrm>
            <a:off x="4077335" y="3749675"/>
            <a:ext cx="573405" cy="260985"/>
          </a:xfrm>
          <a:prstGeom prst="rightArrow">
            <a:avLst/>
          </a:prstGeom>
          <a:solidFill>
            <a:srgbClr val="65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7725" y="3166110"/>
            <a:ext cx="1028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企业数据</a:t>
            </a:r>
            <a:endParaRPr lang="zh-CN" altLang="en-US" sz="1600" dirty="0">
              <a:solidFill>
                <a:srgbClr val="8A8A8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68905" y="3619500"/>
            <a:ext cx="14084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631180" y="4584700"/>
            <a:ext cx="995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数据筛选</a:t>
            </a:r>
          </a:p>
        </p:txBody>
      </p:sp>
      <p:sp>
        <p:nvSpPr>
          <p:cNvPr id="35" name="矩形 34"/>
          <p:cNvSpPr/>
          <p:nvPr/>
        </p:nvSpPr>
        <p:spPr>
          <a:xfrm>
            <a:off x="2636520" y="2065020"/>
            <a:ext cx="1412240" cy="209232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70" y="2351405"/>
            <a:ext cx="993140" cy="993140"/>
          </a:xfrm>
          <a:prstGeom prst="rect">
            <a:avLst/>
          </a:prstGeom>
        </p:spPr>
      </p:pic>
      <p:sp>
        <p:nvSpPr>
          <p:cNvPr id="46" name="箭头: 右 43"/>
          <p:cNvSpPr/>
          <p:nvPr/>
        </p:nvSpPr>
        <p:spPr>
          <a:xfrm>
            <a:off x="7050405" y="4146550"/>
            <a:ext cx="687070" cy="260985"/>
          </a:xfrm>
          <a:prstGeom prst="rightArrow">
            <a:avLst/>
          </a:prstGeom>
          <a:solidFill>
            <a:srgbClr val="65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411470" y="3619500"/>
            <a:ext cx="1435100" cy="138493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4970" y="3503295"/>
            <a:ext cx="1788160" cy="1176020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sp>
        <p:nvSpPr>
          <p:cNvPr id="72" name="文本框 71"/>
          <p:cNvSpPr txBox="1"/>
          <p:nvPr/>
        </p:nvSpPr>
        <p:spPr>
          <a:xfrm>
            <a:off x="8399145" y="4778375"/>
            <a:ext cx="1072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dirty="0">
                <a:solidFill>
                  <a:srgbClr val="FF9900"/>
                </a:solidFill>
                <a:latin typeface="微软雅黑" panose="020B0503020204020204" charset="-122"/>
                <a:ea typeface="微软雅黑" panose="020B0503020204020204" charset="-122"/>
              </a:rPr>
              <a:t>数据库</a:t>
            </a:r>
          </a:p>
        </p:txBody>
      </p:sp>
      <p:sp>
        <p:nvSpPr>
          <p:cNvPr id="83" name="矩形 82"/>
          <p:cNvSpPr/>
          <p:nvPr/>
        </p:nvSpPr>
        <p:spPr>
          <a:xfrm>
            <a:off x="7858125" y="3387725"/>
            <a:ext cx="2077720" cy="18935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278120" y="5063490"/>
            <a:ext cx="987425" cy="72898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 descr="数据表-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715" y="2393315"/>
            <a:ext cx="680720" cy="680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340" y="3812540"/>
            <a:ext cx="721360" cy="5949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57" grpId="0"/>
      <p:bldP spid="57" grpId="1"/>
      <p:bldP spid="67" grpId="0" animBg="1"/>
      <p:bldP spid="67" grpId="1" animBg="1"/>
      <p:bldP spid="69" grpId="0" animBg="1"/>
      <p:bldP spid="69" grpId="1" animBg="1"/>
      <p:bldP spid="22" grpId="0" animBg="1"/>
      <p:bldP spid="22" grpId="1" animBg="1"/>
      <p:bldP spid="23" grpId="0"/>
      <p:bldP spid="23" grpId="1"/>
      <p:bldP spid="27" grpId="0" animBg="1"/>
      <p:bldP spid="27" grpId="1" animBg="1"/>
      <p:bldP spid="29" grpId="0" animBg="1"/>
      <p:bldP spid="29" grpId="1" animBg="1"/>
      <p:bldP spid="14" grpId="0"/>
      <p:bldP spid="14" grpId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1" grpId="0"/>
      <p:bldP spid="21" grpId="1"/>
      <p:bldP spid="26" grpId="0"/>
      <p:bldP spid="26" grpId="1"/>
      <p:bldP spid="35" grpId="0" animBg="1"/>
      <p:bldP spid="35" grpId="1" animBg="1"/>
      <p:bldP spid="46" grpId="0" animBg="1"/>
      <p:bldP spid="46" grpId="1" animBg="1"/>
      <p:bldP spid="48" grpId="0" animBg="1"/>
      <p:bldP spid="48" grpId="1" animBg="1"/>
      <p:bldP spid="72" grpId="0"/>
      <p:bldP spid="72" grpId="1"/>
      <p:bldP spid="83" grpId="0" animBg="1"/>
      <p:bldP spid="83" grpId="1" animBg="1"/>
      <p:bldP spid="5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箭头: 右 53"/>
          <p:cNvSpPr/>
          <p:nvPr/>
        </p:nvSpPr>
        <p:spPr>
          <a:xfrm>
            <a:off x="2623185" y="3081020"/>
            <a:ext cx="663575" cy="250825"/>
          </a:xfrm>
          <a:prstGeom prst="rightArrow">
            <a:avLst/>
          </a:prstGeom>
          <a:solidFill>
            <a:srgbClr val="65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8613775" y="5510530"/>
            <a:ext cx="2462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平行坐标系与特征相关性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341755" y="3717925"/>
            <a:ext cx="968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8A8A8A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600" dirty="0">
                <a:solidFill>
                  <a:srgbClr val="8A8A8A"/>
                </a:solidFill>
                <a:latin typeface="微软雅黑" panose="020B0503020204020204" charset="-122"/>
                <a:ea typeface="微软雅黑" panose="020B0503020204020204" charset="-122"/>
              </a:rPr>
              <a:t>端可视化</a:t>
            </a:r>
          </a:p>
        </p:txBody>
      </p:sp>
      <p:sp>
        <p:nvSpPr>
          <p:cNvPr id="67" name="矩形 66"/>
          <p:cNvSpPr/>
          <p:nvPr/>
        </p:nvSpPr>
        <p:spPr>
          <a:xfrm>
            <a:off x="3580765" y="816610"/>
            <a:ext cx="7806690" cy="5224780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图片 71" descr="WEB ANALYTI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2230755"/>
            <a:ext cx="1397635" cy="1397635"/>
          </a:xfrm>
          <a:prstGeom prst="rect">
            <a:avLst/>
          </a:prstGeom>
        </p:spPr>
      </p:pic>
      <p:pic>
        <p:nvPicPr>
          <p:cNvPr id="4" name="图片 3" descr="12f12b9f58ed6aa7367ff9d1f0bcf5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675" y="3331845"/>
            <a:ext cx="2958465" cy="1988820"/>
          </a:xfrm>
          <a:prstGeom prst="rect">
            <a:avLst/>
          </a:prstGeom>
        </p:spPr>
      </p:pic>
      <p:pic>
        <p:nvPicPr>
          <p:cNvPr id="5" name="图片 4" descr="9496c6d399a3a731143f7cdc120ab3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45" y="3533140"/>
            <a:ext cx="4405630" cy="1819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55820" y="5453380"/>
            <a:ext cx="2462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特征雷达图</a:t>
            </a:r>
          </a:p>
        </p:txBody>
      </p:sp>
      <p:pic>
        <p:nvPicPr>
          <p:cNvPr id="7" name="图片 6" descr="f9b9e11a713281458f3259a1adffd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470" y="1082040"/>
            <a:ext cx="2288540" cy="16395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14470" y="2760980"/>
            <a:ext cx="2462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折线图与柱状图</a:t>
            </a:r>
          </a:p>
        </p:txBody>
      </p:sp>
      <p:pic>
        <p:nvPicPr>
          <p:cNvPr id="9" name="图片 8" descr="85b820ddfa6a160ec5bf1b8bc94a8b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1016000"/>
            <a:ext cx="2470150" cy="1820545"/>
          </a:xfrm>
          <a:prstGeom prst="rect">
            <a:avLst/>
          </a:prstGeom>
        </p:spPr>
      </p:pic>
      <p:pic>
        <p:nvPicPr>
          <p:cNvPr id="10" name="图片 9" descr="b2ad9d32a3951482f65635c25a8605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970" y="1195070"/>
            <a:ext cx="2397760" cy="14516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04305" y="2804795"/>
            <a:ext cx="2462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聚类散点图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903335" y="2801620"/>
            <a:ext cx="2462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词云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0" grpId="0"/>
      <p:bldP spid="60" grpId="1"/>
      <p:bldP spid="53" grpId="0"/>
      <p:bldP spid="53" grpId="1"/>
      <p:bldP spid="67" grpId="0" animBg="1"/>
      <p:bldP spid="67" grpId="1" animBg="1"/>
      <p:bldP spid="6" grpId="0"/>
      <p:bldP spid="6" grpId="1"/>
      <p:bldP spid="8" grpId="0"/>
      <p:bldP spid="8" grpId="1"/>
      <p:bldP spid="12" grpId="0"/>
      <p:bldP spid="12" grpId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1543050" y="1162050"/>
            <a:ext cx="1333500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929255" y="1676400"/>
            <a:ext cx="48094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60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76550" y="2726789"/>
            <a:ext cx="8305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sym typeface="+mn-ea"/>
              </a:rPr>
              <a:t>Project Introduction</a:t>
            </a:r>
          </a:p>
        </p:txBody>
      </p:sp>
      <p:sp>
        <p:nvSpPr>
          <p:cNvPr id="2" name="流程图: 手动输入 1"/>
          <p:cNvSpPr/>
          <p:nvPr/>
        </p:nvSpPr>
        <p:spPr>
          <a:xfrm rot="5400000">
            <a:off x="-26670" y="1704340"/>
            <a:ext cx="1209675" cy="1153160"/>
          </a:xfrm>
          <a:prstGeom prst="flowChartManualIn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手动输入 3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7866" y="85070"/>
            <a:ext cx="133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84616" y="807481"/>
            <a:ext cx="272543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Python</a:t>
            </a:r>
            <a:r>
              <a:rPr lang="zh-CN" altLang="en-US" sz="1400" dirty="0"/>
              <a:t>数据处理模块</a:t>
            </a:r>
          </a:p>
        </p:txBody>
      </p:sp>
      <p:sp>
        <p:nvSpPr>
          <p:cNvPr id="20" name="矩形 19"/>
          <p:cNvSpPr/>
          <p:nvPr/>
        </p:nvSpPr>
        <p:spPr>
          <a:xfrm>
            <a:off x="934085" y="1285875"/>
            <a:ext cx="2052955" cy="50228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282055" y="5492750"/>
            <a:ext cx="172148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cs typeface="Arial" panose="020B0604020202020204" pitchFamily="34" charset="0"/>
              </a:rPr>
              <a:t>标题数字可以通过点击和重新输入更改。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303530" y="1282065"/>
            <a:ext cx="7217410" cy="4584065"/>
            <a:chOff x="824" y="3502"/>
            <a:chExt cx="14340" cy="6540"/>
          </a:xfrm>
        </p:grpSpPr>
        <p:sp>
          <p:nvSpPr>
            <p:cNvPr id="14" name="矩形 13"/>
            <p:cNvSpPr/>
            <p:nvPr/>
          </p:nvSpPr>
          <p:spPr>
            <a:xfrm>
              <a:off x="824" y="6863"/>
              <a:ext cx="5714" cy="546"/>
            </a:xfrm>
            <a:prstGeom prst="rect">
              <a:avLst/>
            </a:prstGeom>
            <a:solidFill>
              <a:srgbClr val="39BD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821" y="3502"/>
              <a:ext cx="3040" cy="1498"/>
            </a:xfrm>
            <a:prstGeom prst="rect">
              <a:avLst/>
            </a:prstGeom>
            <a:solidFill>
              <a:srgbClr val="E5594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821" y="8544"/>
              <a:ext cx="4134" cy="1498"/>
            </a:xfrm>
            <a:prstGeom prst="rect">
              <a:avLst/>
            </a:prstGeom>
            <a:solidFill>
              <a:srgbClr val="1BBA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821" y="6863"/>
              <a:ext cx="3040" cy="1498"/>
            </a:xfrm>
            <a:prstGeom prst="rect">
              <a:avLst/>
            </a:prstGeom>
            <a:solidFill>
              <a:srgbClr val="39BD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821" y="5183"/>
              <a:ext cx="4012" cy="1498"/>
            </a:xfrm>
            <a:prstGeom prst="rect">
              <a:avLst/>
            </a:prstGeom>
            <a:solidFill>
              <a:srgbClr val="FAA21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601" y="5408"/>
              <a:ext cx="4937" cy="546"/>
            </a:xfrm>
            <a:prstGeom prst="rect">
              <a:avLst/>
            </a:prstGeom>
            <a:solidFill>
              <a:srgbClr val="E5594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648" y="6136"/>
              <a:ext cx="3891" cy="546"/>
            </a:xfrm>
            <a:prstGeom prst="rect">
              <a:avLst/>
            </a:prstGeom>
            <a:solidFill>
              <a:srgbClr val="FAA21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161" y="7591"/>
              <a:ext cx="4377" cy="546"/>
            </a:xfrm>
            <a:prstGeom prst="rect">
              <a:avLst/>
            </a:prstGeom>
            <a:solidFill>
              <a:srgbClr val="1BBA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任意多边形 10"/>
            <p:cNvSpPr/>
            <p:nvPr/>
          </p:nvSpPr>
          <p:spPr>
            <a:xfrm>
              <a:off x="6531" y="3507"/>
              <a:ext cx="3310" cy="2439"/>
            </a:xfrm>
            <a:custGeom>
              <a:avLst/>
              <a:gdLst>
                <a:gd name="connsiteX0" fmla="*/ 0 w 1955800"/>
                <a:gd name="connsiteY0" fmla="*/ 1003300 h 1289050"/>
                <a:gd name="connsiteX1" fmla="*/ 0 w 1955800"/>
                <a:gd name="connsiteY1" fmla="*/ 1289050 h 1289050"/>
                <a:gd name="connsiteX2" fmla="*/ 1955800 w 1955800"/>
                <a:gd name="connsiteY2" fmla="*/ 781050 h 1289050"/>
                <a:gd name="connsiteX3" fmla="*/ 1955800 w 1955800"/>
                <a:gd name="connsiteY3" fmla="*/ 0 h 1289050"/>
                <a:gd name="connsiteX4" fmla="*/ 0 w 1955800"/>
                <a:gd name="connsiteY4" fmla="*/ 1003300 h 128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800" h="1289050">
                  <a:moveTo>
                    <a:pt x="0" y="1003300"/>
                  </a:moveTo>
                  <a:lnTo>
                    <a:pt x="0" y="1289050"/>
                  </a:lnTo>
                  <a:lnTo>
                    <a:pt x="1955800" y="781050"/>
                  </a:lnTo>
                  <a:lnTo>
                    <a:pt x="1955800" y="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任意多边形 11"/>
            <p:cNvSpPr/>
            <p:nvPr/>
          </p:nvSpPr>
          <p:spPr>
            <a:xfrm flipV="1">
              <a:off x="6513" y="7591"/>
              <a:ext cx="3308" cy="2439"/>
            </a:xfrm>
            <a:custGeom>
              <a:avLst/>
              <a:gdLst>
                <a:gd name="connsiteX0" fmla="*/ 0 w 1955800"/>
                <a:gd name="connsiteY0" fmla="*/ 1003300 h 1289050"/>
                <a:gd name="connsiteX1" fmla="*/ 0 w 1955800"/>
                <a:gd name="connsiteY1" fmla="*/ 1289050 h 1289050"/>
                <a:gd name="connsiteX2" fmla="*/ 1955800 w 1955800"/>
                <a:gd name="connsiteY2" fmla="*/ 781050 h 1289050"/>
                <a:gd name="connsiteX3" fmla="*/ 1955800 w 1955800"/>
                <a:gd name="connsiteY3" fmla="*/ 0 h 1289050"/>
                <a:gd name="connsiteX4" fmla="*/ 0 w 1955800"/>
                <a:gd name="connsiteY4" fmla="*/ 1003300 h 128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800" h="1289050">
                  <a:moveTo>
                    <a:pt x="0" y="1003300"/>
                  </a:moveTo>
                  <a:lnTo>
                    <a:pt x="0" y="1289050"/>
                  </a:lnTo>
                  <a:lnTo>
                    <a:pt x="1955800" y="781050"/>
                  </a:lnTo>
                  <a:lnTo>
                    <a:pt x="1955800" y="0"/>
                  </a:lnTo>
                  <a:lnTo>
                    <a:pt x="0" y="1003300"/>
                  </a:lnTo>
                  <a:close/>
                </a:path>
              </a:pathLst>
            </a:custGeom>
            <a:solidFill>
              <a:srgbClr val="258E51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流程图: 手动输入 12"/>
            <p:cNvSpPr/>
            <p:nvPr/>
          </p:nvSpPr>
          <p:spPr>
            <a:xfrm>
              <a:off x="6530" y="5183"/>
              <a:ext cx="3298" cy="1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4 w 10004"/>
                <a:gd name="connsiteY0-2" fmla="*/ 2000 h 10000"/>
                <a:gd name="connsiteX1-3" fmla="*/ 10004 w 10004"/>
                <a:gd name="connsiteY1-4" fmla="*/ 0 h 10000"/>
                <a:gd name="connsiteX2-5" fmla="*/ 10004 w 10004"/>
                <a:gd name="connsiteY2-6" fmla="*/ 10000 h 10000"/>
                <a:gd name="connsiteX3-7" fmla="*/ 4 w 10004"/>
                <a:gd name="connsiteY3-8" fmla="*/ 10000 h 10000"/>
                <a:gd name="connsiteX4-9" fmla="*/ 0 w 10004"/>
                <a:gd name="connsiteY4-10" fmla="*/ 6421 h 10000"/>
                <a:gd name="connsiteX5" fmla="*/ 4 w 10004"/>
                <a:gd name="connsiteY5" fmla="*/ 2000 h 10000"/>
                <a:gd name="connsiteX0-11" fmla="*/ 0 w 10004"/>
                <a:gd name="connsiteY0-12" fmla="*/ 6467 h 10046"/>
                <a:gd name="connsiteX1-13" fmla="*/ 10004 w 10004"/>
                <a:gd name="connsiteY1-14" fmla="*/ 46 h 10046"/>
                <a:gd name="connsiteX2-15" fmla="*/ 10004 w 10004"/>
                <a:gd name="connsiteY2-16" fmla="*/ 10046 h 10046"/>
                <a:gd name="connsiteX3-17" fmla="*/ 4 w 10004"/>
                <a:gd name="connsiteY3-18" fmla="*/ 10046 h 10046"/>
                <a:gd name="connsiteX4-19" fmla="*/ 0 w 10004"/>
                <a:gd name="connsiteY4-20" fmla="*/ 6467 h 10046"/>
                <a:gd name="connsiteX0-21" fmla="*/ 0 w 10004"/>
                <a:gd name="connsiteY0-22" fmla="*/ 6421 h 10000"/>
                <a:gd name="connsiteX1-23" fmla="*/ 10004 w 10004"/>
                <a:gd name="connsiteY1-24" fmla="*/ 0 h 10000"/>
                <a:gd name="connsiteX2-25" fmla="*/ 10004 w 10004"/>
                <a:gd name="connsiteY2-26" fmla="*/ 10000 h 10000"/>
                <a:gd name="connsiteX3-27" fmla="*/ 4 w 10004"/>
                <a:gd name="connsiteY3-28" fmla="*/ 10000 h 10000"/>
                <a:gd name="connsiteX4-29" fmla="*/ 0 w 10004"/>
                <a:gd name="connsiteY4-30" fmla="*/ 6421 h 10000"/>
                <a:gd name="connsiteX0-31" fmla="*/ 0 w 10004"/>
                <a:gd name="connsiteY0-32" fmla="*/ 6421 h 10000"/>
                <a:gd name="connsiteX1-33" fmla="*/ 10004 w 10004"/>
                <a:gd name="connsiteY1-34" fmla="*/ 0 h 10000"/>
                <a:gd name="connsiteX2-35" fmla="*/ 10004 w 10004"/>
                <a:gd name="connsiteY2-36" fmla="*/ 10000 h 10000"/>
                <a:gd name="connsiteX3-37" fmla="*/ 4 w 10004"/>
                <a:gd name="connsiteY3-38" fmla="*/ 10000 h 10000"/>
                <a:gd name="connsiteX4-39" fmla="*/ 0 w 10004"/>
                <a:gd name="connsiteY4-40" fmla="*/ 6421 h 10000"/>
                <a:gd name="connsiteX0-41" fmla="*/ 0 w 10004"/>
                <a:gd name="connsiteY0-42" fmla="*/ 6421 h 10000"/>
                <a:gd name="connsiteX1-43" fmla="*/ 10004 w 10004"/>
                <a:gd name="connsiteY1-44" fmla="*/ 0 h 10000"/>
                <a:gd name="connsiteX2-45" fmla="*/ 10004 w 10004"/>
                <a:gd name="connsiteY2-46" fmla="*/ 10000 h 10000"/>
                <a:gd name="connsiteX3-47" fmla="*/ 4 w 10004"/>
                <a:gd name="connsiteY3-48" fmla="*/ 10000 h 10000"/>
                <a:gd name="connsiteX4-49" fmla="*/ 0 w 10004"/>
                <a:gd name="connsiteY4-50" fmla="*/ 6421 h 10000"/>
                <a:gd name="connsiteX0-51" fmla="*/ 0 w 10004"/>
                <a:gd name="connsiteY0-52" fmla="*/ 6421 h 10000"/>
                <a:gd name="connsiteX1-53" fmla="*/ 10004 w 10004"/>
                <a:gd name="connsiteY1-54" fmla="*/ 0 h 10000"/>
                <a:gd name="connsiteX2-55" fmla="*/ 10004 w 10004"/>
                <a:gd name="connsiteY2-56" fmla="*/ 10000 h 10000"/>
                <a:gd name="connsiteX3-57" fmla="*/ 4 w 10004"/>
                <a:gd name="connsiteY3-58" fmla="*/ 10000 h 10000"/>
                <a:gd name="connsiteX4-59" fmla="*/ 0 w 10004"/>
                <a:gd name="connsiteY4-60" fmla="*/ 6421 h 10000"/>
                <a:gd name="connsiteX0-61" fmla="*/ 0 w 10004"/>
                <a:gd name="connsiteY0-62" fmla="*/ 6421 h 10000"/>
                <a:gd name="connsiteX1-63" fmla="*/ 10004 w 10004"/>
                <a:gd name="connsiteY1-64" fmla="*/ 0 h 10000"/>
                <a:gd name="connsiteX2-65" fmla="*/ 10004 w 10004"/>
                <a:gd name="connsiteY2-66" fmla="*/ 10000 h 10000"/>
                <a:gd name="connsiteX3-67" fmla="*/ 4 w 10004"/>
                <a:gd name="connsiteY3-68" fmla="*/ 10000 h 10000"/>
                <a:gd name="connsiteX4-69" fmla="*/ 0 w 10004"/>
                <a:gd name="connsiteY4-70" fmla="*/ 6421 h 10000"/>
                <a:gd name="connsiteX0-71" fmla="*/ 0 w 10004"/>
                <a:gd name="connsiteY0-72" fmla="*/ 6421 h 10000"/>
                <a:gd name="connsiteX1-73" fmla="*/ 10004 w 10004"/>
                <a:gd name="connsiteY1-74" fmla="*/ 0 h 10000"/>
                <a:gd name="connsiteX2-75" fmla="*/ 10004 w 10004"/>
                <a:gd name="connsiteY2-76" fmla="*/ 10000 h 10000"/>
                <a:gd name="connsiteX3-77" fmla="*/ 4 w 10004"/>
                <a:gd name="connsiteY3-78" fmla="*/ 10000 h 10000"/>
                <a:gd name="connsiteX4-79" fmla="*/ 0 w 10004"/>
                <a:gd name="connsiteY4-80" fmla="*/ 6421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4" h="10000">
                  <a:moveTo>
                    <a:pt x="0" y="6421"/>
                  </a:moveTo>
                  <a:cubicBezTo>
                    <a:pt x="2010" y="5177"/>
                    <a:pt x="5002" y="3210"/>
                    <a:pt x="10004" y="0"/>
                  </a:cubicBezTo>
                  <a:lnTo>
                    <a:pt x="10004" y="10000"/>
                  </a:lnTo>
                  <a:lnTo>
                    <a:pt x="4" y="10000"/>
                  </a:lnTo>
                  <a:cubicBezTo>
                    <a:pt x="3" y="8807"/>
                    <a:pt x="2" y="8210"/>
                    <a:pt x="0" y="6421"/>
                  </a:cubicBezTo>
                  <a:close/>
                </a:path>
              </a:pathLst>
            </a:custGeom>
            <a:solidFill>
              <a:srgbClr val="F79646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流程图: 手动输入 12"/>
            <p:cNvSpPr/>
            <p:nvPr/>
          </p:nvSpPr>
          <p:spPr>
            <a:xfrm flipV="1">
              <a:off x="6518" y="6874"/>
              <a:ext cx="3324" cy="1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4 w 10004"/>
                <a:gd name="connsiteY0-2" fmla="*/ 2000 h 10000"/>
                <a:gd name="connsiteX1-3" fmla="*/ 10004 w 10004"/>
                <a:gd name="connsiteY1-4" fmla="*/ 0 h 10000"/>
                <a:gd name="connsiteX2-5" fmla="*/ 10004 w 10004"/>
                <a:gd name="connsiteY2-6" fmla="*/ 10000 h 10000"/>
                <a:gd name="connsiteX3-7" fmla="*/ 4 w 10004"/>
                <a:gd name="connsiteY3-8" fmla="*/ 10000 h 10000"/>
                <a:gd name="connsiteX4-9" fmla="*/ 0 w 10004"/>
                <a:gd name="connsiteY4-10" fmla="*/ 6421 h 10000"/>
                <a:gd name="connsiteX5" fmla="*/ 4 w 10004"/>
                <a:gd name="connsiteY5" fmla="*/ 2000 h 10000"/>
                <a:gd name="connsiteX0-11" fmla="*/ 0 w 10004"/>
                <a:gd name="connsiteY0-12" fmla="*/ 6467 h 10046"/>
                <a:gd name="connsiteX1-13" fmla="*/ 10004 w 10004"/>
                <a:gd name="connsiteY1-14" fmla="*/ 46 h 10046"/>
                <a:gd name="connsiteX2-15" fmla="*/ 10004 w 10004"/>
                <a:gd name="connsiteY2-16" fmla="*/ 10046 h 10046"/>
                <a:gd name="connsiteX3-17" fmla="*/ 4 w 10004"/>
                <a:gd name="connsiteY3-18" fmla="*/ 10046 h 10046"/>
                <a:gd name="connsiteX4-19" fmla="*/ 0 w 10004"/>
                <a:gd name="connsiteY4-20" fmla="*/ 6467 h 10046"/>
                <a:gd name="connsiteX0-21" fmla="*/ 0 w 10004"/>
                <a:gd name="connsiteY0-22" fmla="*/ 6421 h 10000"/>
                <a:gd name="connsiteX1-23" fmla="*/ 10004 w 10004"/>
                <a:gd name="connsiteY1-24" fmla="*/ 0 h 10000"/>
                <a:gd name="connsiteX2-25" fmla="*/ 10004 w 10004"/>
                <a:gd name="connsiteY2-26" fmla="*/ 10000 h 10000"/>
                <a:gd name="connsiteX3-27" fmla="*/ 4 w 10004"/>
                <a:gd name="connsiteY3-28" fmla="*/ 10000 h 10000"/>
                <a:gd name="connsiteX4-29" fmla="*/ 0 w 10004"/>
                <a:gd name="connsiteY4-30" fmla="*/ 6421 h 10000"/>
                <a:gd name="connsiteX0-31" fmla="*/ 0 w 10004"/>
                <a:gd name="connsiteY0-32" fmla="*/ 6421 h 10000"/>
                <a:gd name="connsiteX1-33" fmla="*/ 10004 w 10004"/>
                <a:gd name="connsiteY1-34" fmla="*/ 0 h 10000"/>
                <a:gd name="connsiteX2-35" fmla="*/ 10004 w 10004"/>
                <a:gd name="connsiteY2-36" fmla="*/ 10000 h 10000"/>
                <a:gd name="connsiteX3-37" fmla="*/ 4 w 10004"/>
                <a:gd name="connsiteY3-38" fmla="*/ 10000 h 10000"/>
                <a:gd name="connsiteX4-39" fmla="*/ 0 w 10004"/>
                <a:gd name="connsiteY4-40" fmla="*/ 6421 h 10000"/>
                <a:gd name="connsiteX0-41" fmla="*/ 0 w 10004"/>
                <a:gd name="connsiteY0-42" fmla="*/ 6421 h 10000"/>
                <a:gd name="connsiteX1-43" fmla="*/ 10004 w 10004"/>
                <a:gd name="connsiteY1-44" fmla="*/ 0 h 10000"/>
                <a:gd name="connsiteX2-45" fmla="*/ 10004 w 10004"/>
                <a:gd name="connsiteY2-46" fmla="*/ 10000 h 10000"/>
                <a:gd name="connsiteX3-47" fmla="*/ 4 w 10004"/>
                <a:gd name="connsiteY3-48" fmla="*/ 10000 h 10000"/>
                <a:gd name="connsiteX4-49" fmla="*/ 0 w 10004"/>
                <a:gd name="connsiteY4-50" fmla="*/ 6421 h 10000"/>
                <a:gd name="connsiteX0-51" fmla="*/ 0 w 10004"/>
                <a:gd name="connsiteY0-52" fmla="*/ 6421 h 10000"/>
                <a:gd name="connsiteX1-53" fmla="*/ 10004 w 10004"/>
                <a:gd name="connsiteY1-54" fmla="*/ 0 h 10000"/>
                <a:gd name="connsiteX2-55" fmla="*/ 10004 w 10004"/>
                <a:gd name="connsiteY2-56" fmla="*/ 10000 h 10000"/>
                <a:gd name="connsiteX3-57" fmla="*/ 4 w 10004"/>
                <a:gd name="connsiteY3-58" fmla="*/ 10000 h 10000"/>
                <a:gd name="connsiteX4-59" fmla="*/ 0 w 10004"/>
                <a:gd name="connsiteY4-60" fmla="*/ 6421 h 10000"/>
                <a:gd name="connsiteX0-61" fmla="*/ 0 w 10004"/>
                <a:gd name="connsiteY0-62" fmla="*/ 6421 h 10000"/>
                <a:gd name="connsiteX1-63" fmla="*/ 10004 w 10004"/>
                <a:gd name="connsiteY1-64" fmla="*/ 0 h 10000"/>
                <a:gd name="connsiteX2-65" fmla="*/ 10004 w 10004"/>
                <a:gd name="connsiteY2-66" fmla="*/ 10000 h 10000"/>
                <a:gd name="connsiteX3-67" fmla="*/ 4 w 10004"/>
                <a:gd name="connsiteY3-68" fmla="*/ 10000 h 10000"/>
                <a:gd name="connsiteX4-69" fmla="*/ 0 w 10004"/>
                <a:gd name="connsiteY4-70" fmla="*/ 6421 h 10000"/>
                <a:gd name="connsiteX0-71" fmla="*/ 0 w 10004"/>
                <a:gd name="connsiteY0-72" fmla="*/ 6421 h 10000"/>
                <a:gd name="connsiteX1-73" fmla="*/ 10004 w 10004"/>
                <a:gd name="connsiteY1-74" fmla="*/ 0 h 10000"/>
                <a:gd name="connsiteX2-75" fmla="*/ 10004 w 10004"/>
                <a:gd name="connsiteY2-76" fmla="*/ 10000 h 10000"/>
                <a:gd name="connsiteX3-77" fmla="*/ 4 w 10004"/>
                <a:gd name="connsiteY3-78" fmla="*/ 10000 h 10000"/>
                <a:gd name="connsiteX4-79" fmla="*/ 0 w 10004"/>
                <a:gd name="connsiteY4-80" fmla="*/ 6421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4" h="10000">
                  <a:moveTo>
                    <a:pt x="0" y="6421"/>
                  </a:moveTo>
                  <a:cubicBezTo>
                    <a:pt x="2010" y="5177"/>
                    <a:pt x="5002" y="3210"/>
                    <a:pt x="10004" y="0"/>
                  </a:cubicBezTo>
                  <a:lnTo>
                    <a:pt x="10004" y="10000"/>
                  </a:lnTo>
                  <a:lnTo>
                    <a:pt x="4" y="10000"/>
                  </a:lnTo>
                  <a:cubicBezTo>
                    <a:pt x="3" y="8807"/>
                    <a:pt x="2" y="8210"/>
                    <a:pt x="0" y="6421"/>
                  </a:cubicBezTo>
                  <a:close/>
                </a:path>
              </a:pathLst>
            </a:custGeom>
            <a:solidFill>
              <a:srgbClr val="4BACC6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253" y="6862"/>
              <a:ext cx="2321" cy="1504"/>
            </a:xfrm>
            <a:prstGeom prst="rect">
              <a:avLst/>
            </a:prstGeom>
            <a:solidFill>
              <a:srgbClr val="39BD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3224" y="8544"/>
              <a:ext cx="1940" cy="1498"/>
            </a:xfrm>
            <a:prstGeom prst="rect">
              <a:avLst/>
            </a:prstGeom>
            <a:solidFill>
              <a:srgbClr val="1BBA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778" y="7612"/>
              <a:ext cx="2579" cy="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空值填充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778" y="6873"/>
              <a:ext cx="2579" cy="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特征合并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778" y="6135"/>
              <a:ext cx="3472" cy="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原始特征处理</a:t>
              </a: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778" y="5418"/>
              <a:ext cx="2579" cy="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特征删除</a:t>
              </a:r>
            </a:p>
          </p:txBody>
        </p:sp>
      </p:grpSp>
      <p:sp>
        <p:nvSpPr>
          <p:cNvPr id="68" name="Line 110"/>
          <p:cNvSpPr>
            <a:spLocks noChangeShapeType="1"/>
          </p:cNvSpPr>
          <p:nvPr/>
        </p:nvSpPr>
        <p:spPr bwMode="auto">
          <a:xfrm>
            <a:off x="2364105" y="2270125"/>
            <a:ext cx="1905" cy="2540"/>
          </a:xfrm>
          <a:prstGeom prst="line">
            <a:avLst/>
          </a:pr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sp>
        <p:nvSpPr>
          <p:cNvPr id="69" name="Line 111"/>
          <p:cNvSpPr>
            <a:spLocks noChangeShapeType="1"/>
          </p:cNvSpPr>
          <p:nvPr/>
        </p:nvSpPr>
        <p:spPr bwMode="auto">
          <a:xfrm>
            <a:off x="2364105" y="2270125"/>
            <a:ext cx="1905" cy="2540"/>
          </a:xfrm>
          <a:prstGeom prst="line">
            <a:avLst/>
          </a:pr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sp>
        <p:nvSpPr>
          <p:cNvPr id="29" name="文本框 28"/>
          <p:cNvSpPr txBox="1"/>
          <p:nvPr/>
        </p:nvSpPr>
        <p:spPr>
          <a:xfrm>
            <a:off x="1538591" y="294799"/>
            <a:ext cx="163958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1245870" y="1348105"/>
            <a:ext cx="174117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r>
              <a:rPr lang="zh-CN" altLang="en-US" sz="16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、数据预处理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866640" y="1392555"/>
            <a:ext cx="1677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数据太少</a:t>
            </a:r>
          </a:p>
          <a:p>
            <a:r>
              <a:rPr lang="zh-CN" altLang="en-US" sz="2400">
                <a:solidFill>
                  <a:schemeClr val="bg1"/>
                </a:solidFill>
              </a:rPr>
              <a:t>意义不大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842510" y="2667635"/>
            <a:ext cx="2104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处理格式问题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33645" y="3747770"/>
            <a:ext cx="1677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合并数据新增特征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033645" y="5032375"/>
            <a:ext cx="2348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特征值存在缺失</a:t>
            </a: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</p:nvPr>
        </p:nvGraphicFramePr>
        <p:xfrm>
          <a:off x="7899718" y="830453"/>
          <a:ext cx="3414395" cy="5182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4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</a:t>
                      </a:r>
                      <a:endParaRPr lang="en-US" altLang="en-US" sz="6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6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6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7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company_baseinfo.csv|regcap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注册资本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对原始数据进行了处理，统一了单位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business_risk_abnormal.csv|is_bra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企业被列入经营异常的次数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business_risk_all_punish.csv|is_brap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企业被行政处罚的次数（综合）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business_risk_rightpledge.csv|pledgenum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出质股权次数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business_risk_taxunpaid.csv|taxunpaidnum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企业累计欠税额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administrative_punishment.csv|is_punish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企业被行政处罚的次数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enterprise_insurance.csv|cbzt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企业给员工上的保险数目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cbzt与原先的同名字段含义不同，这是经过提炼后的特征，表示企业为员工买的保险数目。比如，五险一金要是都有的话，那就是6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enterprise_keep_contract.csv|is_kcont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被列为守合同重信用企业的次数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ent_bid.csv|bidnum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中标次数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ent_branch.csv|branchnum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分支机构数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ent_investment.csv|investnum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对外投资次数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ent_onlineshop.csv|shopnum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网店个数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exception_list.csv|is_except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被列入异常名单的次数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intangible_copyright.csv|icopy_num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企业软件著作权登记次数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intangible_patent.csv|ipat_num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企业专利申请次数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justice_credit.csv|is_justice_credit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列入失信黑名单的次数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justice_credit_aic.csv|is_justice_creditaic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是否工商部失信企业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1：是；0：否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justice_declare.csv|appellant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企业作为原告的次数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justice_declare.csv|defendant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企业作为被告的次数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justice_enforced.csv|enforce_amount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企业执行标的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这里将同一家企业的所有执行标的进行了整合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justice_judge_new.csv|time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企业涉及到的法律纠纷次数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Time是根据原表格数据提炼出的特征。简单来说，一家企业在这张表里出现了多少次，time的值就是多少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trademark_infoa.csv|is_infoa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是否列为驰名商标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1：是；0：否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trademark_infob.csv|is_infob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列为著名商标的次数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　</a:t>
                      </a:r>
                      <a:endParaRPr lang="en-US" altLang="en-US" sz="6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45F91A0-EE96-4E53-B8EF-D975714BC9CA}"/>
              </a:ext>
            </a:extLst>
          </p:cNvPr>
          <p:cNvGrpSpPr/>
          <p:nvPr/>
        </p:nvGrpSpPr>
        <p:grpSpPr>
          <a:xfrm>
            <a:off x="917715" y="138546"/>
            <a:ext cx="9849114" cy="3416168"/>
            <a:chOff x="917715" y="138546"/>
            <a:chExt cx="9849114" cy="3416168"/>
          </a:xfrm>
        </p:grpSpPr>
        <p:sp>
          <p:nvSpPr>
            <p:cNvPr id="4" name="箭头: 右 43">
              <a:extLst>
                <a:ext uri="{FF2B5EF4-FFF2-40B4-BE49-F238E27FC236}">
                  <a16:creationId xmlns:a16="http://schemas.microsoft.com/office/drawing/2014/main" id="{60AE352A-C84D-4A46-A5C0-99B93E547131}"/>
                </a:ext>
              </a:extLst>
            </p:cNvPr>
            <p:cNvSpPr/>
            <p:nvPr/>
          </p:nvSpPr>
          <p:spPr>
            <a:xfrm>
              <a:off x="6048144" y="1061894"/>
              <a:ext cx="659130" cy="263525"/>
            </a:xfrm>
            <a:prstGeom prst="rightArrow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5F1F704-EE75-4DEA-823F-B5F77AB887CA}"/>
                </a:ext>
              </a:extLst>
            </p:cNvPr>
            <p:cNvSpPr txBox="1"/>
            <p:nvPr/>
          </p:nvSpPr>
          <p:spPr>
            <a:xfrm>
              <a:off x="4804179" y="1515284"/>
              <a:ext cx="10852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特征筛选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5E7B6FA-2346-4B26-9C0F-7150BF166D68}"/>
                </a:ext>
              </a:extLst>
            </p:cNvPr>
            <p:cNvSpPr/>
            <p:nvPr/>
          </p:nvSpPr>
          <p:spPr>
            <a:xfrm>
              <a:off x="4576849" y="138546"/>
              <a:ext cx="6189980" cy="3416168"/>
            </a:xfrm>
            <a:prstGeom prst="rect">
              <a:avLst/>
            </a:prstGeom>
            <a:noFill/>
            <a:ln w="19050">
              <a:solidFill>
                <a:srgbClr val="203864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C795DEE-6C0D-425A-8910-F579F45D5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1479" y="389429"/>
              <a:ext cx="1132840" cy="788670"/>
            </a:xfrm>
            <a:prstGeom prst="rect">
              <a:avLst/>
            </a:prstGeom>
            <a:ln w="19050" cmpd="sng">
              <a:solidFill>
                <a:srgbClr val="EA8908"/>
              </a:solidFill>
              <a:prstDash val="lgDashDotDot"/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68C2AA7-3F95-4F40-BBB4-A022D82C80AB}"/>
                </a:ext>
              </a:extLst>
            </p:cNvPr>
            <p:cNvSpPr txBox="1"/>
            <p:nvPr/>
          </p:nvSpPr>
          <p:spPr>
            <a:xfrm>
              <a:off x="6588529" y="1515284"/>
              <a:ext cx="148780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数据归一化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8C0446F-F6CA-416D-8AE7-185C1EA8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8714" y="612949"/>
              <a:ext cx="1142365" cy="47625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0" name="箭头: 右 43">
              <a:extLst>
                <a:ext uri="{FF2B5EF4-FFF2-40B4-BE49-F238E27FC236}">
                  <a16:creationId xmlns:a16="http://schemas.microsoft.com/office/drawing/2014/main" id="{C52C1D08-BE2C-47E5-9DDC-3935817C229B}"/>
                </a:ext>
              </a:extLst>
            </p:cNvPr>
            <p:cNvSpPr/>
            <p:nvPr/>
          </p:nvSpPr>
          <p:spPr>
            <a:xfrm>
              <a:off x="8076334" y="1089199"/>
              <a:ext cx="579120" cy="263525"/>
            </a:xfrm>
            <a:prstGeom prst="rightArrow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1916DF-5AB2-4E54-89CE-FBA482A36254}"/>
                </a:ext>
              </a:extLst>
            </p:cNvPr>
            <p:cNvSpPr txBox="1"/>
            <p:nvPr/>
          </p:nvSpPr>
          <p:spPr>
            <a:xfrm>
              <a:off x="8984411" y="1517076"/>
              <a:ext cx="10852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聚类</a:t>
              </a:r>
            </a:p>
          </p:txBody>
        </p:sp>
        <p:pic>
          <p:nvPicPr>
            <p:cNvPr id="12" name="图片 11" descr="v2-d6454524962a012b0a4451970b3f9b30_r[1]">
              <a:extLst>
                <a:ext uri="{FF2B5EF4-FFF2-40B4-BE49-F238E27FC236}">
                  <a16:creationId xmlns:a16="http://schemas.microsoft.com/office/drawing/2014/main" id="{D562517E-CDFB-4AE9-B756-6241CCB3503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rcRect l="12261" b="14346"/>
            <a:stretch>
              <a:fillRect/>
            </a:stretch>
          </p:blipFill>
          <p:spPr>
            <a:xfrm>
              <a:off x="8875164" y="388794"/>
              <a:ext cx="1255395" cy="964565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22225" cmpd="sng">
              <a:solidFill>
                <a:srgbClr val="EA8908"/>
              </a:solidFill>
              <a:prstDash val="lgDashDotDot"/>
            </a:ln>
          </p:spPr>
        </p:pic>
        <p:sp>
          <p:nvSpPr>
            <p:cNvPr id="13" name="箭头: 右 39">
              <a:extLst>
                <a:ext uri="{FF2B5EF4-FFF2-40B4-BE49-F238E27FC236}">
                  <a16:creationId xmlns:a16="http://schemas.microsoft.com/office/drawing/2014/main" id="{E3B3D8C4-CEDC-4A49-BB47-D72AC1C08F23}"/>
                </a:ext>
              </a:extLst>
            </p:cNvPr>
            <p:cNvSpPr/>
            <p:nvPr/>
          </p:nvSpPr>
          <p:spPr>
            <a:xfrm>
              <a:off x="2029545" y="1953401"/>
              <a:ext cx="612544" cy="260985"/>
            </a:xfrm>
            <a:prstGeom prst="rightArrow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40">
              <a:extLst>
                <a:ext uri="{FF2B5EF4-FFF2-40B4-BE49-F238E27FC236}">
                  <a16:creationId xmlns:a16="http://schemas.microsoft.com/office/drawing/2014/main" id="{FE592612-E73B-4697-99F8-5B767B2BBE9F}"/>
                </a:ext>
              </a:extLst>
            </p:cNvPr>
            <p:cNvSpPr/>
            <p:nvPr/>
          </p:nvSpPr>
          <p:spPr>
            <a:xfrm rot="19731640">
              <a:off x="3868594" y="1693166"/>
              <a:ext cx="574040" cy="260985"/>
            </a:xfrm>
            <a:prstGeom prst="rightArrow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48">
              <a:extLst>
                <a:ext uri="{FF2B5EF4-FFF2-40B4-BE49-F238E27FC236}">
                  <a16:creationId xmlns:a16="http://schemas.microsoft.com/office/drawing/2014/main" id="{136DCB6B-D60F-4CB8-B98F-9C55A30A2949}"/>
                </a:ext>
              </a:extLst>
            </p:cNvPr>
            <p:cNvSpPr/>
            <p:nvPr/>
          </p:nvSpPr>
          <p:spPr>
            <a:xfrm rot="1419419">
              <a:off x="3870736" y="2175904"/>
              <a:ext cx="573405" cy="260985"/>
            </a:xfrm>
            <a:prstGeom prst="rightArrow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D5353A6-8B73-4A10-8528-D8BF3A6F390A}"/>
                </a:ext>
              </a:extLst>
            </p:cNvPr>
            <p:cNvSpPr txBox="1"/>
            <p:nvPr/>
          </p:nvSpPr>
          <p:spPr>
            <a:xfrm>
              <a:off x="917715" y="2348255"/>
              <a:ext cx="10287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企业数据</a:t>
              </a:r>
              <a:endParaRPr lang="zh-CN" altLang="en-US" sz="1600" dirty="0">
                <a:solidFill>
                  <a:srgbClr val="8A8A8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89C66A4-0885-4427-B3C3-52606BFE8F15}"/>
                </a:ext>
              </a:extLst>
            </p:cNvPr>
            <p:cNvSpPr txBox="1"/>
            <p:nvPr/>
          </p:nvSpPr>
          <p:spPr>
            <a:xfrm>
              <a:off x="2590250" y="1903236"/>
              <a:ext cx="140843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数据预处理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BB4DA2-05DF-45B2-A44B-29D3DFCCB686}"/>
                </a:ext>
              </a:extLst>
            </p:cNvPr>
            <p:cNvSpPr txBox="1"/>
            <p:nvPr/>
          </p:nvSpPr>
          <p:spPr>
            <a:xfrm>
              <a:off x="5683019" y="3018018"/>
              <a:ext cx="9956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数据筛选</a:t>
              </a:r>
            </a:p>
          </p:txBody>
        </p:sp>
        <p:sp>
          <p:nvSpPr>
            <p:cNvPr id="19" name="箭头: 右 43">
              <a:extLst>
                <a:ext uri="{FF2B5EF4-FFF2-40B4-BE49-F238E27FC236}">
                  <a16:creationId xmlns:a16="http://schemas.microsoft.com/office/drawing/2014/main" id="{A541A1ED-8612-4443-BC8B-7BC977024D91}"/>
                </a:ext>
              </a:extLst>
            </p:cNvPr>
            <p:cNvSpPr/>
            <p:nvPr/>
          </p:nvSpPr>
          <p:spPr>
            <a:xfrm>
              <a:off x="7102244" y="2642227"/>
              <a:ext cx="687070" cy="260985"/>
            </a:xfrm>
            <a:prstGeom prst="rightArrow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A9629F2-990D-4B47-9C0E-FF193F449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6809" y="1998972"/>
              <a:ext cx="1788160" cy="1176020"/>
            </a:xfrm>
            <a:prstGeom prst="rect">
              <a:avLst/>
            </a:prstGeom>
            <a:ln w="12700" cmpd="sng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39C8BD-AC2D-4825-A7C4-BD57CEE223BB}"/>
                </a:ext>
              </a:extLst>
            </p:cNvPr>
            <p:cNvSpPr txBox="1"/>
            <p:nvPr/>
          </p:nvSpPr>
          <p:spPr>
            <a:xfrm>
              <a:off x="8430346" y="3217529"/>
              <a:ext cx="10725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数据库</a:t>
              </a:r>
            </a:p>
          </p:txBody>
        </p:sp>
        <p:pic>
          <p:nvPicPr>
            <p:cNvPr id="22" name="图片 21" descr="数据表-01">
              <a:extLst>
                <a:ext uri="{FF2B5EF4-FFF2-40B4-BE49-F238E27FC236}">
                  <a16:creationId xmlns:a16="http://schemas.microsoft.com/office/drawing/2014/main" id="{CCFE579D-844D-4F36-87EB-C6955040C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705" y="1630388"/>
              <a:ext cx="680720" cy="68072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0D74BE0-4695-4558-BE4F-7A26D515C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0179" y="2308217"/>
              <a:ext cx="721360" cy="594995"/>
            </a:xfrm>
            <a:prstGeom prst="rect">
              <a:avLst/>
            </a:prstGeom>
          </p:spPr>
        </p:pic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B2066ECE-4173-4F69-A758-0A5D44567F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77125" y="3844435"/>
            <a:ext cx="5473354" cy="2789954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8FAF4F58-E50B-4B9A-8177-01EB003D7B0D}"/>
              </a:ext>
            </a:extLst>
          </p:cNvPr>
          <p:cNvSpPr/>
          <p:nvPr/>
        </p:nvSpPr>
        <p:spPr>
          <a:xfrm>
            <a:off x="1320192" y="3720188"/>
            <a:ext cx="5782052" cy="3067329"/>
          </a:xfrm>
          <a:prstGeom prst="rect">
            <a:avLst/>
          </a:prstGeom>
          <a:noFill/>
          <a:ln w="19050">
            <a:solidFill>
              <a:srgbClr val="20386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63DCC84B-32CF-417F-9C45-B8F055C8F0B8}"/>
              </a:ext>
            </a:extLst>
          </p:cNvPr>
          <p:cNvSpPr/>
          <p:nvPr/>
        </p:nvSpPr>
        <p:spPr>
          <a:xfrm rot="5400000">
            <a:off x="8548105" y="3852019"/>
            <a:ext cx="511874" cy="250825"/>
          </a:xfrm>
          <a:prstGeom prst="rightArrow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81D52BA-A989-4DBA-8063-4139FDBA101E}"/>
              </a:ext>
            </a:extLst>
          </p:cNvPr>
          <p:cNvSpPr txBox="1"/>
          <p:nvPr/>
        </p:nvSpPr>
        <p:spPr>
          <a:xfrm>
            <a:off x="8162923" y="5856928"/>
            <a:ext cx="255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web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端可视化</a:t>
            </a:r>
          </a:p>
        </p:txBody>
      </p:sp>
      <p:pic>
        <p:nvPicPr>
          <p:cNvPr id="52" name="图片 51" descr="WEB ANALYTICS">
            <a:extLst>
              <a:ext uri="{FF2B5EF4-FFF2-40B4-BE49-F238E27FC236}">
                <a16:creationId xmlns:a16="http://schemas.microsoft.com/office/drawing/2014/main" id="{360DE283-D911-449A-A14C-766BE5D612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9384" y="4346331"/>
            <a:ext cx="1397635" cy="1397635"/>
          </a:xfrm>
          <a:prstGeom prst="rect">
            <a:avLst/>
          </a:prstGeom>
        </p:spPr>
      </p:pic>
      <p:sp>
        <p:nvSpPr>
          <p:cNvPr id="53" name="箭头: 右 52">
            <a:extLst>
              <a:ext uri="{FF2B5EF4-FFF2-40B4-BE49-F238E27FC236}">
                <a16:creationId xmlns:a16="http://schemas.microsoft.com/office/drawing/2014/main" id="{C18BC976-31D2-4E2C-8512-68BD03958573}"/>
              </a:ext>
            </a:extLst>
          </p:cNvPr>
          <p:cNvSpPr/>
          <p:nvPr/>
        </p:nvSpPr>
        <p:spPr>
          <a:xfrm rot="10800000">
            <a:off x="7330699" y="5026740"/>
            <a:ext cx="511874" cy="250825"/>
          </a:xfrm>
          <a:prstGeom prst="rightArrow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14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10" grpId="0" animBg="1"/>
      <p:bldP spid="11" grpId="0"/>
      <p:bldP spid="13" grpId="0" animBg="1"/>
      <p:bldP spid="14" grpId="0" animBg="1"/>
      <p:bldP spid="15" grpId="0" animBg="1"/>
      <p:bldP spid="17" grpId="0"/>
      <p:bldP spid="18" grpId="0"/>
      <p:bldP spid="19" grpId="0" animBg="1"/>
      <p:bldP spid="21" grpId="0"/>
      <p:bldP spid="49" grpId="0" animBg="1"/>
      <p:bldP spid="50" grpId="0" animBg="1"/>
      <p:bldP spid="51" grpId="0"/>
      <p:bldP spid="51" grpId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手动输入 3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7866" y="85070"/>
            <a:ext cx="133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84616" y="807481"/>
            <a:ext cx="272543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Python</a:t>
            </a:r>
            <a:r>
              <a:rPr lang="zh-CN" altLang="en-US" sz="1400" dirty="0"/>
              <a:t>数据处理模块</a:t>
            </a:r>
          </a:p>
        </p:txBody>
      </p:sp>
      <p:sp>
        <p:nvSpPr>
          <p:cNvPr id="20" name="矩形 19"/>
          <p:cNvSpPr/>
          <p:nvPr/>
        </p:nvSpPr>
        <p:spPr>
          <a:xfrm>
            <a:off x="6711315" y="1221740"/>
            <a:ext cx="2052955" cy="50228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282055" y="5492750"/>
            <a:ext cx="172148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cs typeface="Arial" panose="020B0604020202020204" pitchFamily="34" charset="0"/>
              </a:rPr>
              <a:t>标题数字可以通过点击和重新输入更改。</a:t>
            </a:r>
          </a:p>
        </p:txBody>
      </p:sp>
      <p:sp>
        <p:nvSpPr>
          <p:cNvPr id="68" name="Line 110"/>
          <p:cNvSpPr>
            <a:spLocks noChangeShapeType="1"/>
          </p:cNvSpPr>
          <p:nvPr/>
        </p:nvSpPr>
        <p:spPr bwMode="auto">
          <a:xfrm>
            <a:off x="2364105" y="2270125"/>
            <a:ext cx="1905" cy="2540"/>
          </a:xfrm>
          <a:prstGeom prst="line">
            <a:avLst/>
          </a:pr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sp>
        <p:nvSpPr>
          <p:cNvPr id="69" name="Line 111"/>
          <p:cNvSpPr>
            <a:spLocks noChangeShapeType="1"/>
          </p:cNvSpPr>
          <p:nvPr/>
        </p:nvSpPr>
        <p:spPr bwMode="auto">
          <a:xfrm>
            <a:off x="2364105" y="2270125"/>
            <a:ext cx="1905" cy="2540"/>
          </a:xfrm>
          <a:prstGeom prst="line">
            <a:avLst/>
          </a:pr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sp>
        <p:nvSpPr>
          <p:cNvPr id="29" name="文本框 28"/>
          <p:cNvSpPr txBox="1"/>
          <p:nvPr/>
        </p:nvSpPr>
        <p:spPr>
          <a:xfrm>
            <a:off x="1538591" y="294799"/>
            <a:ext cx="163958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6866890" y="1304290"/>
            <a:ext cx="174117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r>
              <a:rPr lang="zh-CN" altLang="en-US" sz="16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、特征分类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866640" y="1392555"/>
            <a:ext cx="1677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数据太少</a:t>
            </a:r>
          </a:p>
          <a:p>
            <a:r>
              <a:rPr lang="zh-CN" altLang="en-US" sz="2400">
                <a:solidFill>
                  <a:schemeClr val="bg1"/>
                </a:solidFill>
              </a:rPr>
              <a:t>意义不大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842510" y="2667635"/>
            <a:ext cx="2104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处理格式问题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33645" y="3747770"/>
            <a:ext cx="1677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合并数据新增特征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033645" y="5032375"/>
            <a:ext cx="2348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特征值存在缺失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815138" y="1993138"/>
          <a:ext cx="4327525" cy="4223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2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1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考量因素</a:t>
                      </a: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</a:t>
                      </a: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7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企业背景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注册资本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035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企业经营能力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出质股权次数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企业累计欠税额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中标次数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5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对外投资次数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195">
                <a:tc row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企业经营风险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企业被列入经营异常的次数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企业被行政处罚的次数（综合）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出质股权次数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企业累计欠税额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5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企业被行政处罚的次数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被列为守合同重信用企业的次数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被列入异常名单的次数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列入失信黑名单的次数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是否工商部失信企业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195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企业司法风险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企业作为原告的次数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企业作为被告的次数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企业执行标的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25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企业涉及到的法律纠纷次数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2560">
                <a:tc rowSpan="7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企业发展状况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企业给员工上的保险数目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36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分支机构数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网店个数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25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企业软件著作权登记次数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85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企业专利申请次数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25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是否列为驰名商标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3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列为著名商标的次数</a:t>
                      </a:r>
                      <a:endParaRPr lang="en-US" altLang="en-US" sz="10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925195" y="1221740"/>
            <a:ext cx="2155825" cy="986790"/>
            <a:chOff x="1471" y="2025"/>
            <a:chExt cx="3233" cy="1554"/>
          </a:xfrm>
        </p:grpSpPr>
        <p:sp>
          <p:nvSpPr>
            <p:cNvPr id="8" name="矩形 7"/>
            <p:cNvSpPr/>
            <p:nvPr/>
          </p:nvSpPr>
          <p:spPr>
            <a:xfrm>
              <a:off x="1471" y="2025"/>
              <a:ext cx="3233" cy="7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Line 110"/>
            <p:cNvSpPr>
              <a:spLocks noChangeShapeType="1"/>
            </p:cNvSpPr>
            <p:nvPr/>
          </p:nvSpPr>
          <p:spPr bwMode="auto">
            <a:xfrm>
              <a:off x="3723" y="3575"/>
              <a:ext cx="3" cy="4"/>
            </a:xfrm>
            <a:prstGeom prst="line">
              <a:avLst/>
            </a:pr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10" name="Line 111"/>
            <p:cNvSpPr>
              <a:spLocks noChangeShapeType="1"/>
            </p:cNvSpPr>
            <p:nvPr/>
          </p:nvSpPr>
          <p:spPr bwMode="auto">
            <a:xfrm>
              <a:off x="3723" y="3575"/>
              <a:ext cx="3" cy="4"/>
            </a:xfrm>
            <a:prstGeom prst="line">
              <a:avLst/>
            </a:pr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11" name="矩形 10"/>
            <p:cNvSpPr/>
            <p:nvPr/>
          </p:nvSpPr>
          <p:spPr>
            <a:xfrm>
              <a:off x="1962" y="2123"/>
              <a:ext cx="2742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6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</a:t>
              </a:r>
              <a:r>
                <a:rPr lang="zh-CN" altLang="en-US" sz="16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、数据归一化</a:t>
              </a:r>
            </a:p>
          </p:txBody>
        </p:sp>
      </p:grpSp>
      <p:pic>
        <p:nvPicPr>
          <p:cNvPr id="108" name="图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1422400" y="2667635"/>
            <a:ext cx="3001645" cy="960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1252855" y="2205990"/>
            <a:ext cx="3171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/>
              <a:t>Min-Max Normalization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799590" y="48533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结果值映射到[0</a:t>
            </a:r>
            <a:r>
              <a:rPr lang="en-US" altLang="zh-CN"/>
              <a:t>~</a:t>
            </a:r>
            <a:r>
              <a:rPr lang="zh-CN" altLang="en-US"/>
              <a:t>1]</a:t>
            </a:r>
          </a:p>
        </p:txBody>
      </p:sp>
      <p:sp>
        <p:nvSpPr>
          <p:cNvPr id="39" name="矩形 38"/>
          <p:cNvSpPr/>
          <p:nvPr/>
        </p:nvSpPr>
        <p:spPr>
          <a:xfrm>
            <a:off x="1252855" y="1992630"/>
            <a:ext cx="3470275" cy="1863725"/>
          </a:xfrm>
          <a:prstGeom prst="rect">
            <a:avLst/>
          </a:prstGeom>
          <a:noFill/>
          <a:ln w="19050" cmpd="sng">
            <a:solidFill>
              <a:srgbClr val="EA8908"/>
            </a:solidFill>
            <a:prstDash val="lgDashDot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2553970" y="3856355"/>
            <a:ext cx="527050" cy="766445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125" y="5634355"/>
            <a:ext cx="4945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其中，</a:t>
            </a:r>
            <a:r>
              <a:rPr lang="en-US" altLang="zh-CN" sz="1000"/>
              <a:t>X</a:t>
            </a:r>
            <a:r>
              <a:rPr lang="zh-CN" altLang="en-US" sz="1000"/>
              <a:t>表示原始数据，</a:t>
            </a:r>
            <a:r>
              <a:rPr lang="en-US" altLang="zh-CN" sz="1000"/>
              <a:t>D</a:t>
            </a:r>
            <a:r>
              <a:rPr lang="zh-CN" altLang="en-US" sz="1000"/>
              <a:t>表示</a:t>
            </a:r>
            <a:r>
              <a:rPr lang="en-US" altLang="zh-CN" sz="1000"/>
              <a:t>X</a:t>
            </a:r>
            <a:r>
              <a:rPr lang="zh-CN" altLang="en-US" sz="1000"/>
              <a:t>所在的特征所有数据组成的向量</a:t>
            </a:r>
            <a:r>
              <a:rPr lang="en-US" altLang="zh-CN" sz="1000"/>
              <a:t>MIN MAX std</a:t>
            </a:r>
            <a:r>
              <a:rPr lang="zh-CN" altLang="en-US" sz="1000"/>
              <a:t>三个函数的作用分别是得到输入向量的最小值、最大值和标准差。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570990" y="4670425"/>
            <a:ext cx="2579370" cy="718185"/>
          </a:xfrm>
          <a:prstGeom prst="rect">
            <a:avLst/>
          </a:prstGeom>
          <a:noFill/>
          <a:ln w="19050" cmpd="sng">
            <a:solidFill>
              <a:srgbClr val="EA8908"/>
            </a:solidFill>
            <a:prstDash val="lgDashDotDot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66" y="85070"/>
            <a:ext cx="133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84616" y="294799"/>
            <a:ext cx="163958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84616" y="816371"/>
            <a:ext cx="272543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Python</a:t>
            </a:r>
            <a:r>
              <a:rPr lang="zh-CN" altLang="en-US" sz="1400" dirty="0"/>
              <a:t>数据处理</a:t>
            </a:r>
            <a:r>
              <a:rPr lang="zh-CN" altLang="en-US" sz="1400" dirty="0">
                <a:sym typeface="+mn-ea"/>
              </a:rPr>
              <a:t>模块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25195" y="1221740"/>
            <a:ext cx="2155825" cy="986790"/>
            <a:chOff x="1471" y="2025"/>
            <a:chExt cx="3233" cy="1554"/>
          </a:xfrm>
        </p:grpSpPr>
        <p:sp>
          <p:nvSpPr>
            <p:cNvPr id="7" name="矩形 6"/>
            <p:cNvSpPr/>
            <p:nvPr/>
          </p:nvSpPr>
          <p:spPr>
            <a:xfrm>
              <a:off x="1471" y="2025"/>
              <a:ext cx="3233" cy="7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Line 110"/>
            <p:cNvSpPr>
              <a:spLocks noChangeShapeType="1"/>
            </p:cNvSpPr>
            <p:nvPr/>
          </p:nvSpPr>
          <p:spPr bwMode="auto">
            <a:xfrm>
              <a:off x="3723" y="3575"/>
              <a:ext cx="3" cy="4"/>
            </a:xfrm>
            <a:prstGeom prst="line">
              <a:avLst/>
            </a:pr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10" name="Line 111"/>
            <p:cNvSpPr>
              <a:spLocks noChangeShapeType="1"/>
            </p:cNvSpPr>
            <p:nvPr/>
          </p:nvSpPr>
          <p:spPr bwMode="auto">
            <a:xfrm>
              <a:off x="3723" y="3575"/>
              <a:ext cx="3" cy="4"/>
            </a:xfrm>
            <a:prstGeom prst="line">
              <a:avLst/>
            </a:pr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12" name="矩形 11"/>
            <p:cNvSpPr/>
            <p:nvPr/>
          </p:nvSpPr>
          <p:spPr>
            <a:xfrm>
              <a:off x="1716" y="2123"/>
              <a:ext cx="2742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4</a:t>
              </a:r>
              <a:r>
                <a:rPr lang="zh-CN" altLang="en-US" sz="16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、</a:t>
              </a:r>
              <a:r>
                <a:rPr lang="en-US" altLang="zh-CN" sz="16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K-Means</a:t>
              </a:r>
              <a:r>
                <a:rPr lang="zh-CN" altLang="en-US" sz="16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聚类</a:t>
              </a: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5" y="1939290"/>
            <a:ext cx="2257425" cy="15151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1939925"/>
            <a:ext cx="2258060" cy="15144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260" y="1939290"/>
            <a:ext cx="2269490" cy="15144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055" y="4107815"/>
            <a:ext cx="2258695" cy="15170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 b="1136"/>
          <a:stretch>
            <a:fillRect/>
          </a:stretch>
        </p:blipFill>
        <p:spPr>
          <a:xfrm>
            <a:off x="4906010" y="4109720"/>
            <a:ext cx="2257425" cy="15157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630" y="4109720"/>
            <a:ext cx="2270760" cy="15151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3" name="右箭头 42"/>
          <p:cNvSpPr/>
          <p:nvPr/>
        </p:nvSpPr>
        <p:spPr>
          <a:xfrm>
            <a:off x="3788410" y="2601595"/>
            <a:ext cx="1117600" cy="18923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90000"/>
                  </a:scheme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7163435" y="2601595"/>
            <a:ext cx="1117600" cy="18923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90000"/>
                  </a:scheme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484630" y="3453765"/>
            <a:ext cx="2664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随机选择三个初始质心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905375" y="3454400"/>
            <a:ext cx="2664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其他点到质心的距离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281035" y="3454400"/>
            <a:ext cx="28562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将点归类于距离最近的那个质心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281035" y="5625465"/>
            <a:ext cx="2664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重新计算这三个分类的质心</a:t>
            </a:r>
          </a:p>
        </p:txBody>
      </p:sp>
      <p:sp>
        <p:nvSpPr>
          <p:cNvPr id="51" name="左箭头 50"/>
          <p:cNvSpPr/>
          <p:nvPr/>
        </p:nvSpPr>
        <p:spPr>
          <a:xfrm>
            <a:off x="7185660" y="4749800"/>
            <a:ext cx="1092835" cy="191770"/>
          </a:xfrm>
          <a:prstGeom prst="lef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左箭头 51"/>
          <p:cNvSpPr/>
          <p:nvPr/>
        </p:nvSpPr>
        <p:spPr>
          <a:xfrm>
            <a:off x="3755390" y="4675505"/>
            <a:ext cx="1092835" cy="191770"/>
          </a:xfrm>
          <a:prstGeom prst="lef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下箭头 52"/>
          <p:cNvSpPr/>
          <p:nvPr/>
        </p:nvSpPr>
        <p:spPr>
          <a:xfrm>
            <a:off x="9284335" y="3736340"/>
            <a:ext cx="182880" cy="373380"/>
          </a:xfrm>
          <a:prstGeom prst="down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4848225" y="5625465"/>
            <a:ext cx="2664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迭代上述两步，更新三个类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484630" y="5625465"/>
            <a:ext cx="2664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稳定后得到最后三个分类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66" y="85070"/>
            <a:ext cx="133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84616" y="807481"/>
            <a:ext cx="272543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Web</a:t>
            </a:r>
            <a:r>
              <a:rPr lang="zh-CN" altLang="en-US" sz="1400" dirty="0"/>
              <a:t>可视化模块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84616" y="294799"/>
            <a:ext cx="163958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项目介绍</a:t>
            </a: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3815" y="1181100"/>
            <a:ext cx="9948545" cy="50711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 rot="14880000">
            <a:off x="3582035" y="2480945"/>
            <a:ext cx="558165" cy="628015"/>
          </a:xfrm>
          <a:custGeom>
            <a:avLst/>
            <a:gdLst>
              <a:gd name="connsiteX0" fmla="*/ 587141 w 1174282"/>
              <a:gd name="connsiteY0" fmla="*/ 1329973 h 1329973"/>
              <a:gd name="connsiteX1" fmla="*/ 0 w 1174282"/>
              <a:gd name="connsiteY1" fmla="*/ 742832 h 1329973"/>
              <a:gd name="connsiteX2" fmla="*/ 468812 w 1174282"/>
              <a:gd name="connsiteY2" fmla="*/ 167620 h 1329973"/>
              <a:gd name="connsiteX3" fmla="*/ 491233 w 1174282"/>
              <a:gd name="connsiteY3" fmla="*/ 165359 h 1329973"/>
              <a:gd name="connsiteX4" fmla="*/ 587141 w 1174282"/>
              <a:gd name="connsiteY4" fmla="*/ 0 h 1329973"/>
              <a:gd name="connsiteX5" fmla="*/ 683049 w 1174282"/>
              <a:gd name="connsiteY5" fmla="*/ 165359 h 1329973"/>
              <a:gd name="connsiteX6" fmla="*/ 705471 w 1174282"/>
              <a:gd name="connsiteY6" fmla="*/ 167620 h 1329973"/>
              <a:gd name="connsiteX7" fmla="*/ 1174282 w 1174282"/>
              <a:gd name="connsiteY7" fmla="*/ 742832 h 1329973"/>
              <a:gd name="connsiteX8" fmla="*/ 587141 w 1174282"/>
              <a:gd name="connsiteY8" fmla="*/ 1329973 h 132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282" h="1329973">
                <a:moveTo>
                  <a:pt x="587141" y="1329973"/>
                </a:moveTo>
                <a:cubicBezTo>
                  <a:pt x="262872" y="1329973"/>
                  <a:pt x="0" y="1067101"/>
                  <a:pt x="0" y="742832"/>
                </a:cubicBezTo>
                <a:cubicBezTo>
                  <a:pt x="0" y="459097"/>
                  <a:pt x="201261" y="222368"/>
                  <a:pt x="468812" y="167620"/>
                </a:cubicBezTo>
                <a:lnTo>
                  <a:pt x="491233" y="165359"/>
                </a:lnTo>
                <a:lnTo>
                  <a:pt x="587141" y="0"/>
                </a:lnTo>
                <a:lnTo>
                  <a:pt x="683049" y="165359"/>
                </a:lnTo>
                <a:lnTo>
                  <a:pt x="705471" y="167620"/>
                </a:lnTo>
                <a:cubicBezTo>
                  <a:pt x="973021" y="222368"/>
                  <a:pt x="1174282" y="459097"/>
                  <a:pt x="1174282" y="742832"/>
                </a:cubicBezTo>
                <a:cubicBezTo>
                  <a:pt x="1174282" y="1067101"/>
                  <a:pt x="911410" y="1329973"/>
                  <a:pt x="587141" y="132997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1338" b="31107"/>
          <a:stretch>
            <a:fillRect/>
          </a:stretch>
        </p:blipFill>
        <p:spPr>
          <a:xfrm>
            <a:off x="1108075" y="1468120"/>
            <a:ext cx="2433955" cy="365506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66" y="85070"/>
            <a:ext cx="133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84616" y="807481"/>
            <a:ext cx="272543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Web</a:t>
            </a:r>
            <a:r>
              <a:rPr lang="zh-CN" altLang="en-US" sz="1400" dirty="0"/>
              <a:t>可视化模块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84616" y="294799"/>
            <a:ext cx="163958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项目介绍</a:t>
            </a:r>
          </a:p>
        </p:txBody>
      </p:sp>
      <p:sp>
        <p:nvSpPr>
          <p:cNvPr id="7" name="椭圆 6"/>
          <p:cNvSpPr/>
          <p:nvPr/>
        </p:nvSpPr>
        <p:spPr>
          <a:xfrm>
            <a:off x="1076960" y="2675890"/>
            <a:ext cx="2454910" cy="384810"/>
          </a:xfrm>
          <a:prstGeom prst="ellipse">
            <a:avLst/>
          </a:prstGeom>
          <a:noFill/>
          <a:ln w="222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65195" y="698500"/>
            <a:ext cx="227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单个企业搜索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5259070"/>
            <a:ext cx="5153025" cy="68135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2514600" y="1381125"/>
            <a:ext cx="753745" cy="621030"/>
          </a:xfrm>
          <a:prstGeom prst="ellipse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4100000">
            <a:off x="3406775" y="1161415"/>
            <a:ext cx="558165" cy="628015"/>
          </a:xfrm>
          <a:custGeom>
            <a:avLst/>
            <a:gdLst>
              <a:gd name="connsiteX0" fmla="*/ 587141 w 1174282"/>
              <a:gd name="connsiteY0" fmla="*/ 1329973 h 1329973"/>
              <a:gd name="connsiteX1" fmla="*/ 0 w 1174282"/>
              <a:gd name="connsiteY1" fmla="*/ 742832 h 1329973"/>
              <a:gd name="connsiteX2" fmla="*/ 468812 w 1174282"/>
              <a:gd name="connsiteY2" fmla="*/ 167620 h 1329973"/>
              <a:gd name="connsiteX3" fmla="*/ 491233 w 1174282"/>
              <a:gd name="connsiteY3" fmla="*/ 165359 h 1329973"/>
              <a:gd name="connsiteX4" fmla="*/ 587141 w 1174282"/>
              <a:gd name="connsiteY4" fmla="*/ 0 h 1329973"/>
              <a:gd name="connsiteX5" fmla="*/ 683049 w 1174282"/>
              <a:gd name="connsiteY5" fmla="*/ 165359 h 1329973"/>
              <a:gd name="connsiteX6" fmla="*/ 705471 w 1174282"/>
              <a:gd name="connsiteY6" fmla="*/ 167620 h 1329973"/>
              <a:gd name="connsiteX7" fmla="*/ 1174282 w 1174282"/>
              <a:gd name="connsiteY7" fmla="*/ 742832 h 1329973"/>
              <a:gd name="connsiteX8" fmla="*/ 587141 w 1174282"/>
              <a:gd name="connsiteY8" fmla="*/ 1329973 h 132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282" h="1329973">
                <a:moveTo>
                  <a:pt x="587141" y="1329973"/>
                </a:moveTo>
                <a:cubicBezTo>
                  <a:pt x="262872" y="1329973"/>
                  <a:pt x="0" y="1067101"/>
                  <a:pt x="0" y="742832"/>
                </a:cubicBezTo>
                <a:cubicBezTo>
                  <a:pt x="0" y="459097"/>
                  <a:pt x="201261" y="222368"/>
                  <a:pt x="468812" y="167620"/>
                </a:cubicBezTo>
                <a:lnTo>
                  <a:pt x="491233" y="165359"/>
                </a:lnTo>
                <a:lnTo>
                  <a:pt x="587141" y="0"/>
                </a:lnTo>
                <a:lnTo>
                  <a:pt x="683049" y="165359"/>
                </a:lnTo>
                <a:lnTo>
                  <a:pt x="705471" y="167620"/>
                </a:lnTo>
                <a:cubicBezTo>
                  <a:pt x="973021" y="222368"/>
                  <a:pt x="1174282" y="459097"/>
                  <a:pt x="1174282" y="742832"/>
                </a:cubicBezTo>
                <a:cubicBezTo>
                  <a:pt x="1174282" y="1067101"/>
                  <a:pt x="911410" y="1329973"/>
                  <a:pt x="587141" y="1329973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687445" y="2533650"/>
            <a:ext cx="227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31870" y="1148080"/>
            <a:ext cx="452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b="10469"/>
          <a:stretch>
            <a:fillRect/>
          </a:stretch>
        </p:blipFill>
        <p:spPr>
          <a:xfrm>
            <a:off x="5875020" y="744855"/>
            <a:ext cx="2186940" cy="52501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611235" y="698500"/>
            <a:ext cx="194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多个企业搜索</a:t>
            </a:r>
          </a:p>
        </p:txBody>
      </p:sp>
      <p:sp>
        <p:nvSpPr>
          <p:cNvPr id="31" name="任意多边形 30"/>
          <p:cNvSpPr/>
          <p:nvPr/>
        </p:nvSpPr>
        <p:spPr>
          <a:xfrm rot="14880000">
            <a:off x="7847330" y="457835"/>
            <a:ext cx="558165" cy="628015"/>
          </a:xfrm>
          <a:custGeom>
            <a:avLst/>
            <a:gdLst>
              <a:gd name="connsiteX0" fmla="*/ 587141 w 1174282"/>
              <a:gd name="connsiteY0" fmla="*/ 1329973 h 1329973"/>
              <a:gd name="connsiteX1" fmla="*/ 0 w 1174282"/>
              <a:gd name="connsiteY1" fmla="*/ 742832 h 1329973"/>
              <a:gd name="connsiteX2" fmla="*/ 468812 w 1174282"/>
              <a:gd name="connsiteY2" fmla="*/ 167620 h 1329973"/>
              <a:gd name="connsiteX3" fmla="*/ 491233 w 1174282"/>
              <a:gd name="connsiteY3" fmla="*/ 165359 h 1329973"/>
              <a:gd name="connsiteX4" fmla="*/ 587141 w 1174282"/>
              <a:gd name="connsiteY4" fmla="*/ 0 h 1329973"/>
              <a:gd name="connsiteX5" fmla="*/ 683049 w 1174282"/>
              <a:gd name="connsiteY5" fmla="*/ 165359 h 1329973"/>
              <a:gd name="connsiteX6" fmla="*/ 705471 w 1174282"/>
              <a:gd name="connsiteY6" fmla="*/ 167620 h 1329973"/>
              <a:gd name="connsiteX7" fmla="*/ 1174282 w 1174282"/>
              <a:gd name="connsiteY7" fmla="*/ 742832 h 1329973"/>
              <a:gd name="connsiteX8" fmla="*/ 587141 w 1174282"/>
              <a:gd name="connsiteY8" fmla="*/ 1329973 h 132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282" h="1329973">
                <a:moveTo>
                  <a:pt x="587141" y="1329973"/>
                </a:moveTo>
                <a:cubicBezTo>
                  <a:pt x="262872" y="1329973"/>
                  <a:pt x="0" y="1067101"/>
                  <a:pt x="0" y="742832"/>
                </a:cubicBezTo>
                <a:cubicBezTo>
                  <a:pt x="0" y="459097"/>
                  <a:pt x="201261" y="222368"/>
                  <a:pt x="468812" y="167620"/>
                </a:cubicBezTo>
                <a:lnTo>
                  <a:pt x="491233" y="165359"/>
                </a:lnTo>
                <a:lnTo>
                  <a:pt x="587141" y="0"/>
                </a:lnTo>
                <a:lnTo>
                  <a:pt x="683049" y="165359"/>
                </a:lnTo>
                <a:lnTo>
                  <a:pt x="705471" y="167620"/>
                </a:lnTo>
                <a:cubicBezTo>
                  <a:pt x="973021" y="222368"/>
                  <a:pt x="1174282" y="459097"/>
                  <a:pt x="1174282" y="742832"/>
                </a:cubicBezTo>
                <a:cubicBezTo>
                  <a:pt x="1174282" y="1067101"/>
                  <a:pt x="911410" y="1329973"/>
                  <a:pt x="587141" y="1329973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945755" y="511175"/>
            <a:ext cx="294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任意多边形 33"/>
          <p:cNvSpPr/>
          <p:nvPr/>
        </p:nvSpPr>
        <p:spPr>
          <a:xfrm rot="15060000">
            <a:off x="7944485" y="5365750"/>
            <a:ext cx="558165" cy="628015"/>
          </a:xfrm>
          <a:custGeom>
            <a:avLst/>
            <a:gdLst>
              <a:gd name="connsiteX0" fmla="*/ 587141 w 1174282"/>
              <a:gd name="connsiteY0" fmla="*/ 1329973 h 1329973"/>
              <a:gd name="connsiteX1" fmla="*/ 0 w 1174282"/>
              <a:gd name="connsiteY1" fmla="*/ 742832 h 1329973"/>
              <a:gd name="connsiteX2" fmla="*/ 468812 w 1174282"/>
              <a:gd name="connsiteY2" fmla="*/ 167620 h 1329973"/>
              <a:gd name="connsiteX3" fmla="*/ 491233 w 1174282"/>
              <a:gd name="connsiteY3" fmla="*/ 165359 h 1329973"/>
              <a:gd name="connsiteX4" fmla="*/ 587141 w 1174282"/>
              <a:gd name="connsiteY4" fmla="*/ 0 h 1329973"/>
              <a:gd name="connsiteX5" fmla="*/ 683049 w 1174282"/>
              <a:gd name="connsiteY5" fmla="*/ 165359 h 1329973"/>
              <a:gd name="connsiteX6" fmla="*/ 705471 w 1174282"/>
              <a:gd name="connsiteY6" fmla="*/ 167620 h 1329973"/>
              <a:gd name="connsiteX7" fmla="*/ 1174282 w 1174282"/>
              <a:gd name="connsiteY7" fmla="*/ 742832 h 1329973"/>
              <a:gd name="connsiteX8" fmla="*/ 587141 w 1174282"/>
              <a:gd name="connsiteY8" fmla="*/ 1329973 h 132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282" h="1329973">
                <a:moveTo>
                  <a:pt x="587141" y="1329973"/>
                </a:moveTo>
                <a:cubicBezTo>
                  <a:pt x="262872" y="1329973"/>
                  <a:pt x="0" y="1067101"/>
                  <a:pt x="0" y="742832"/>
                </a:cubicBezTo>
                <a:cubicBezTo>
                  <a:pt x="0" y="459097"/>
                  <a:pt x="201261" y="222368"/>
                  <a:pt x="468812" y="167620"/>
                </a:cubicBezTo>
                <a:lnTo>
                  <a:pt x="491233" y="165359"/>
                </a:lnTo>
                <a:lnTo>
                  <a:pt x="587141" y="0"/>
                </a:lnTo>
                <a:lnTo>
                  <a:pt x="683049" y="165359"/>
                </a:lnTo>
                <a:lnTo>
                  <a:pt x="705471" y="167620"/>
                </a:lnTo>
                <a:cubicBezTo>
                  <a:pt x="973021" y="222368"/>
                  <a:pt x="1174282" y="459097"/>
                  <a:pt x="1174282" y="742832"/>
                </a:cubicBezTo>
                <a:cubicBezTo>
                  <a:pt x="1174282" y="1067101"/>
                  <a:pt x="911410" y="1329973"/>
                  <a:pt x="587141" y="1329973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本框 34"/>
          <p:cNvSpPr txBox="1"/>
          <p:nvPr/>
        </p:nvSpPr>
        <p:spPr>
          <a:xfrm>
            <a:off x="8109585" y="5418455"/>
            <a:ext cx="227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右大括号 35"/>
          <p:cNvSpPr/>
          <p:nvPr/>
        </p:nvSpPr>
        <p:spPr>
          <a:xfrm>
            <a:off x="7449185" y="1283335"/>
            <a:ext cx="790575" cy="4291330"/>
          </a:xfrm>
          <a:prstGeom prst="rightBrace">
            <a:avLst>
              <a:gd name="adj1" fmla="val 8333"/>
              <a:gd name="adj2" fmla="val 49245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形标注 37"/>
          <p:cNvSpPr/>
          <p:nvPr/>
        </p:nvSpPr>
        <p:spPr>
          <a:xfrm>
            <a:off x="8048625" y="1619250"/>
            <a:ext cx="2189480" cy="1441450"/>
          </a:xfrm>
          <a:prstGeom prst="wedgeEllipse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109585" y="2153920"/>
            <a:ext cx="2175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 </a:t>
            </a:r>
            <a:r>
              <a:rPr lang="zh-CN" altLang="en-US" sz="2800" b="1" dirty="0">
                <a:solidFill>
                  <a:schemeClr val="bg1"/>
                </a:solidFill>
              </a:rPr>
              <a:t>选择特征</a:t>
            </a:r>
          </a:p>
        </p:txBody>
      </p:sp>
      <p:sp>
        <p:nvSpPr>
          <p:cNvPr id="40" name="椭圆 39"/>
          <p:cNvSpPr/>
          <p:nvPr/>
        </p:nvSpPr>
        <p:spPr>
          <a:xfrm>
            <a:off x="7082155" y="618490"/>
            <a:ext cx="753745" cy="621030"/>
          </a:xfrm>
          <a:prstGeom prst="ellipse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449185" y="5574030"/>
            <a:ext cx="496570" cy="471805"/>
          </a:xfrm>
          <a:prstGeom prst="ellipse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70" y="1468120"/>
            <a:ext cx="7234555" cy="1576070"/>
          </a:xfrm>
          <a:prstGeom prst="rect">
            <a:avLst/>
          </a:prstGeom>
        </p:spPr>
      </p:pic>
      <p:sp>
        <p:nvSpPr>
          <p:cNvPr id="43" name="椭圆 42"/>
          <p:cNvSpPr/>
          <p:nvPr/>
        </p:nvSpPr>
        <p:spPr>
          <a:xfrm>
            <a:off x="4617085" y="1283335"/>
            <a:ext cx="625475" cy="621030"/>
          </a:xfrm>
          <a:prstGeom prst="ellipse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4880000">
            <a:off x="5068570" y="869950"/>
            <a:ext cx="558165" cy="628015"/>
          </a:xfrm>
          <a:custGeom>
            <a:avLst/>
            <a:gdLst>
              <a:gd name="connsiteX0" fmla="*/ 587141 w 1174282"/>
              <a:gd name="connsiteY0" fmla="*/ 1329973 h 1329973"/>
              <a:gd name="connsiteX1" fmla="*/ 0 w 1174282"/>
              <a:gd name="connsiteY1" fmla="*/ 742832 h 1329973"/>
              <a:gd name="connsiteX2" fmla="*/ 468812 w 1174282"/>
              <a:gd name="connsiteY2" fmla="*/ 167620 h 1329973"/>
              <a:gd name="connsiteX3" fmla="*/ 491233 w 1174282"/>
              <a:gd name="connsiteY3" fmla="*/ 165359 h 1329973"/>
              <a:gd name="connsiteX4" fmla="*/ 587141 w 1174282"/>
              <a:gd name="connsiteY4" fmla="*/ 0 h 1329973"/>
              <a:gd name="connsiteX5" fmla="*/ 683049 w 1174282"/>
              <a:gd name="connsiteY5" fmla="*/ 165359 h 1329973"/>
              <a:gd name="connsiteX6" fmla="*/ 705471 w 1174282"/>
              <a:gd name="connsiteY6" fmla="*/ 167620 h 1329973"/>
              <a:gd name="connsiteX7" fmla="*/ 1174282 w 1174282"/>
              <a:gd name="connsiteY7" fmla="*/ 742832 h 1329973"/>
              <a:gd name="connsiteX8" fmla="*/ 587141 w 1174282"/>
              <a:gd name="connsiteY8" fmla="*/ 1329973 h 132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282" h="1329973">
                <a:moveTo>
                  <a:pt x="587141" y="1329973"/>
                </a:moveTo>
                <a:cubicBezTo>
                  <a:pt x="262872" y="1329973"/>
                  <a:pt x="0" y="1067101"/>
                  <a:pt x="0" y="742832"/>
                </a:cubicBezTo>
                <a:cubicBezTo>
                  <a:pt x="0" y="459097"/>
                  <a:pt x="201261" y="222368"/>
                  <a:pt x="468812" y="167620"/>
                </a:cubicBezTo>
                <a:lnTo>
                  <a:pt x="491233" y="165359"/>
                </a:lnTo>
                <a:lnTo>
                  <a:pt x="587141" y="0"/>
                </a:lnTo>
                <a:lnTo>
                  <a:pt x="683049" y="165359"/>
                </a:lnTo>
                <a:lnTo>
                  <a:pt x="705471" y="167620"/>
                </a:lnTo>
                <a:cubicBezTo>
                  <a:pt x="973021" y="222368"/>
                  <a:pt x="1174282" y="459097"/>
                  <a:pt x="1174282" y="742832"/>
                </a:cubicBezTo>
                <a:cubicBezTo>
                  <a:pt x="1174282" y="1067101"/>
                  <a:pt x="911410" y="1329973"/>
                  <a:pt x="587141" y="1329973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180330" y="859155"/>
            <a:ext cx="356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055" y="3517265"/>
            <a:ext cx="7270750" cy="16059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15" grpId="0" animBg="1"/>
      <p:bldP spid="15" grpId="1" animBg="1"/>
      <p:bldP spid="26" grpId="0" animBg="1"/>
      <p:bldP spid="26" grpId="1" animBg="1"/>
      <p:bldP spid="24" grpId="0"/>
      <p:bldP spid="24" grpId="1"/>
      <p:bldP spid="31" grpId="0" animBg="1"/>
      <p:bldP spid="31" grpId="1" animBg="1"/>
      <p:bldP spid="34" grpId="0" animBg="1"/>
      <p:bldP spid="34" grpId="1" animBg="1"/>
      <p:bldP spid="36" grpId="0" animBg="1"/>
      <p:bldP spid="36" grpId="1" animBg="1"/>
      <p:bldP spid="38" grpId="0" bldLvl="0" animBg="1"/>
      <p:bldP spid="38" grpId="1" animBg="1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66" y="81260"/>
            <a:ext cx="133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84616" y="807481"/>
            <a:ext cx="272543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Web</a:t>
            </a:r>
            <a:r>
              <a:rPr lang="zh-CN" altLang="en-US" sz="1400" dirty="0"/>
              <a:t>可视化模块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84616" y="294799"/>
            <a:ext cx="163958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项目介绍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80" y="1473200"/>
            <a:ext cx="8653145" cy="38868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" y="1473200"/>
            <a:ext cx="9662795" cy="458279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421890" y="1564005"/>
            <a:ext cx="5426710" cy="3796030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07075" y="893445"/>
            <a:ext cx="1341755" cy="521970"/>
          </a:xfrm>
          <a:prstGeom prst="rect">
            <a:avLst/>
          </a:prstGeom>
          <a:ln w="25400" cmpd="sng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散点图</a:t>
            </a:r>
          </a:p>
        </p:txBody>
      </p:sp>
      <p:sp>
        <p:nvSpPr>
          <p:cNvPr id="10" name="矩形 9"/>
          <p:cNvSpPr/>
          <p:nvPr/>
        </p:nvSpPr>
        <p:spPr>
          <a:xfrm>
            <a:off x="3839210" y="3629025"/>
            <a:ext cx="2240280" cy="1508760"/>
          </a:xfrm>
          <a:prstGeom prst="rect">
            <a:avLst/>
          </a:prstGeom>
          <a:noFill/>
          <a:ln w="34925" cmpd="sng">
            <a:solidFill>
              <a:srgbClr val="FFC000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68545" y="2980055"/>
            <a:ext cx="1746250" cy="521970"/>
          </a:xfrm>
          <a:prstGeom prst="rect">
            <a:avLst/>
          </a:prstGeom>
          <a:ln w="25400" cmpd="sng">
            <a:solidFill>
              <a:srgbClr val="FFC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鱼眼效果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257540" y="1564005"/>
            <a:ext cx="2407920" cy="1616075"/>
          </a:xfrm>
          <a:prstGeom prst="round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911080" y="893445"/>
            <a:ext cx="1341755" cy="521970"/>
          </a:xfrm>
          <a:prstGeom prst="rect">
            <a:avLst/>
          </a:prstGeom>
          <a:ln w="25400" cmpd="sng">
            <a:solidFill>
              <a:srgbClr val="0FC1B9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词云图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8234680" y="3500755"/>
            <a:ext cx="2453640" cy="1859280"/>
          </a:xfrm>
          <a:prstGeom prst="round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802620" y="3500755"/>
            <a:ext cx="1341755" cy="521970"/>
          </a:xfrm>
          <a:prstGeom prst="rect">
            <a:avLst/>
          </a:prstGeom>
          <a:ln w="25400" cmpd="sng">
            <a:solidFill>
              <a:schemeClr val="accent6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雷达图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35" y="1416050"/>
            <a:ext cx="9432925" cy="43776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7" grpId="2" bldLvl="0" animBg="1"/>
      <p:bldP spid="8" grpId="0" bldLvl="0" animBg="1"/>
      <p:bldP spid="8" grpId="1" animBg="1"/>
      <p:bldP spid="8" grpId="2" bldLvl="0" animBg="1"/>
      <p:bldP spid="10" grpId="0" bldLvl="0" animBg="1"/>
      <p:bldP spid="10" grpId="1" animBg="1"/>
      <p:bldP spid="10" grpId="2" bldLvl="0" animBg="1"/>
      <p:bldP spid="11" grpId="0" bldLvl="0" animBg="1"/>
      <p:bldP spid="11" grpId="1" animBg="1"/>
      <p:bldP spid="11" grpId="2" bldLvl="0" animBg="1"/>
      <p:bldP spid="12" grpId="0" bldLvl="0" animBg="1"/>
      <p:bldP spid="12" grpId="1" animBg="1"/>
      <p:bldP spid="12" grpId="2" bldLvl="0" animBg="1"/>
      <p:bldP spid="13" grpId="0" bldLvl="0" animBg="1"/>
      <p:bldP spid="13" grpId="1" animBg="1"/>
      <p:bldP spid="13" grpId="2" bldLvl="0" animBg="1"/>
      <p:bldP spid="14" grpId="0" bldLvl="0" animBg="1"/>
      <p:bldP spid="14" grpId="1" animBg="1"/>
      <p:bldP spid="14" grpId="2" bldLvl="0" animBg="1"/>
      <p:bldP spid="15" grpId="0" bldLvl="0" animBg="1"/>
      <p:bldP spid="15" grpId="1" animBg="1"/>
      <p:bldP spid="15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2814" y="292392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accent1"/>
                </a:solidFill>
              </a:rPr>
              <a:t>c</a:t>
            </a:r>
            <a:r>
              <a:rPr lang="en-US" altLang="zh-CN" sz="6600" b="1" dirty="0">
                <a:solidFill>
                  <a:schemeClr val="accent2"/>
                </a:solidFill>
              </a:rPr>
              <a:t>o</a:t>
            </a:r>
            <a:r>
              <a:rPr lang="en-US" altLang="zh-CN" sz="6600" b="1" dirty="0">
                <a:solidFill>
                  <a:schemeClr val="accent3"/>
                </a:solidFill>
              </a:rPr>
              <a:t>n</a:t>
            </a:r>
            <a:r>
              <a:rPr lang="en-US" altLang="zh-CN" sz="6600" b="1" dirty="0">
                <a:solidFill>
                  <a:schemeClr val="accent4"/>
                </a:solidFill>
              </a:rPr>
              <a:t>t</a:t>
            </a:r>
            <a:r>
              <a:rPr lang="en-US" altLang="zh-CN" sz="6600" b="1" dirty="0">
                <a:solidFill>
                  <a:schemeClr val="accent5"/>
                </a:solidFill>
              </a:rPr>
              <a:t>e</a:t>
            </a:r>
            <a:r>
              <a:rPr lang="en-US" altLang="zh-CN" sz="6600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altLang="zh-CN" sz="6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altLang="zh-CN" sz="6600" b="1" dirty="0">
                <a:solidFill>
                  <a:schemeClr val="accent3">
                    <a:lumMod val="75000"/>
                  </a:schemeClr>
                </a:solidFill>
              </a:rPr>
              <a:t>s</a:t>
            </a:r>
            <a:endParaRPr lang="zh-CN" altLang="en-US" sz="6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660140" y="1795780"/>
            <a:ext cx="4032250" cy="3043555"/>
            <a:chOff x="5804" y="2732"/>
            <a:chExt cx="6350" cy="4793"/>
          </a:xfrm>
        </p:grpSpPr>
        <p:sp>
          <p:nvSpPr>
            <p:cNvPr id="4" name="椭圆 3"/>
            <p:cNvSpPr/>
            <p:nvPr/>
          </p:nvSpPr>
          <p:spPr>
            <a:xfrm>
              <a:off x="7415" y="2732"/>
              <a:ext cx="682" cy="5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804" y="6971"/>
              <a:ext cx="519" cy="5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0710" y="6748"/>
              <a:ext cx="483" cy="4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1551" y="4019"/>
              <a:ext cx="603" cy="5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938" y="4140"/>
              <a:ext cx="730" cy="75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/>
            <p:cNvCxnSpPr>
              <a:stCxn id="6" idx="6"/>
              <a:endCxn id="7" idx="2"/>
            </p:cNvCxnSpPr>
            <p:nvPr/>
          </p:nvCxnSpPr>
          <p:spPr>
            <a:xfrm flipV="1">
              <a:off x="6323" y="6971"/>
              <a:ext cx="4387" cy="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7" idx="7"/>
              <a:endCxn id="8" idx="4"/>
            </p:cNvCxnSpPr>
            <p:nvPr/>
          </p:nvCxnSpPr>
          <p:spPr>
            <a:xfrm flipV="1">
              <a:off x="11122" y="4604"/>
              <a:ext cx="731" cy="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endCxn id="4" idx="6"/>
            </p:cNvCxnSpPr>
            <p:nvPr/>
          </p:nvCxnSpPr>
          <p:spPr>
            <a:xfrm flipH="1" flipV="1">
              <a:off x="8097" y="3016"/>
              <a:ext cx="3779" cy="1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4" idx="0"/>
              <a:endCxn id="9" idx="7"/>
            </p:cNvCxnSpPr>
            <p:nvPr/>
          </p:nvCxnSpPr>
          <p:spPr>
            <a:xfrm flipH="1">
              <a:off x="6561" y="2732"/>
              <a:ext cx="1195" cy="1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9" idx="7"/>
              <a:endCxn id="8" idx="2"/>
            </p:cNvCxnSpPr>
            <p:nvPr/>
          </p:nvCxnSpPr>
          <p:spPr>
            <a:xfrm>
              <a:off x="6561" y="4251"/>
              <a:ext cx="4990" cy="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endCxn id="9" idx="5"/>
            </p:cNvCxnSpPr>
            <p:nvPr/>
          </p:nvCxnSpPr>
          <p:spPr>
            <a:xfrm flipH="1" flipV="1">
              <a:off x="6561" y="4788"/>
              <a:ext cx="4367" cy="2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6" idx="7"/>
              <a:endCxn id="8" idx="3"/>
            </p:cNvCxnSpPr>
            <p:nvPr/>
          </p:nvCxnSpPr>
          <p:spPr>
            <a:xfrm flipV="1">
              <a:off x="6247" y="4518"/>
              <a:ext cx="5392" cy="2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6050" y="3158"/>
              <a:ext cx="1651" cy="38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4973955" y="1400175"/>
            <a:ext cx="214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幼圆" panose="02010509060101010101" charset="-122"/>
                <a:ea typeface="幼圆" panose="02010509060101010101" charset="-122"/>
              </a:rPr>
              <a:t>项目核心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60283" y="2540843"/>
            <a:ext cx="14773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幼圆" panose="02010509060101010101" charset="-122"/>
                <a:ea typeface="幼圆" panose="02010509060101010101" charset="-122"/>
              </a:rPr>
              <a:t>项目背景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115810" y="4466590"/>
            <a:ext cx="2021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幼圆" panose="02010509060101010101" charset="-122"/>
                <a:ea typeface="幼圆" panose="02010509060101010101" charset="-122"/>
              </a:rPr>
              <a:t>整体解决方案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50109" y="4557627"/>
            <a:ext cx="14773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幼圆" panose="02010509060101010101" charset="-122"/>
                <a:ea typeface="幼圆" panose="02010509060101010101" charset="-122"/>
              </a:rPr>
              <a:t>项目介绍</a:t>
            </a:r>
          </a:p>
        </p:txBody>
      </p:sp>
      <p:cxnSp>
        <p:nvCxnSpPr>
          <p:cNvPr id="10" name="直接连接符 9"/>
          <p:cNvCxnSpPr>
            <a:stCxn id="9" idx="4"/>
          </p:cNvCxnSpPr>
          <p:nvPr/>
        </p:nvCxnSpPr>
        <p:spPr>
          <a:xfrm flipH="1">
            <a:off x="3792220" y="3171825"/>
            <a:ext cx="184785" cy="148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4" idx="5"/>
            <a:endCxn id="7" idx="1"/>
          </p:cNvCxnSpPr>
          <p:nvPr/>
        </p:nvCxnSpPr>
        <p:spPr>
          <a:xfrm>
            <a:off x="5052695" y="2103120"/>
            <a:ext cx="1767840" cy="228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150109" y="2613257"/>
            <a:ext cx="14773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幼圆" panose="02010509060101010101" charset="-122"/>
                <a:ea typeface="幼圆" panose="02010509060101010101" charset="-122"/>
              </a:rPr>
              <a:t>项目特色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66" y="85070"/>
            <a:ext cx="133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84630" y="294640"/>
            <a:ext cx="1967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可行性分析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981075" y="1288415"/>
            <a:ext cx="10852150" cy="4255770"/>
            <a:chOff x="1781" y="2611"/>
            <a:chExt cx="17090" cy="6702"/>
          </a:xfrm>
        </p:grpSpPr>
        <p:grpSp>
          <p:nvGrpSpPr>
            <p:cNvPr id="148" name="组合 147"/>
            <p:cNvGrpSpPr/>
            <p:nvPr/>
          </p:nvGrpSpPr>
          <p:grpSpPr>
            <a:xfrm>
              <a:off x="1781" y="2785"/>
              <a:ext cx="8124" cy="2960"/>
              <a:chOff x="1131223" y="1768460"/>
              <a:chExt cx="5158664" cy="1879806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131223" y="1768460"/>
                <a:ext cx="5158664" cy="1879806"/>
                <a:chOff x="1131223" y="1768460"/>
                <a:chExt cx="5158664" cy="1879806"/>
              </a:xfrm>
            </p:grpSpPr>
            <p:sp>
              <p:nvSpPr>
                <p:cNvPr id="50" name="iŝļîḋè"/>
                <p:cNvSpPr/>
                <p:nvPr/>
              </p:nvSpPr>
              <p:spPr bwMode="auto">
                <a:xfrm>
                  <a:off x="4560570" y="1916832"/>
                  <a:ext cx="1729317" cy="1731434"/>
                </a:xfrm>
                <a:custGeom>
                  <a:avLst/>
                  <a:gdLst/>
                  <a:ahLst/>
                  <a:cxnLst>
                    <a:cxn ang="0">
                      <a:pos x="748" y="622"/>
                    </a:cxn>
                    <a:cxn ang="0">
                      <a:pos x="748" y="622"/>
                    </a:cxn>
                    <a:cxn ang="0">
                      <a:pos x="748" y="0"/>
                    </a:cxn>
                    <a:cxn ang="0">
                      <a:pos x="718" y="21"/>
                    </a:cxn>
                    <a:cxn ang="0">
                      <a:pos x="680" y="82"/>
                    </a:cxn>
                    <a:cxn ang="0">
                      <a:pos x="606" y="94"/>
                    </a:cxn>
                    <a:cxn ang="0">
                      <a:pos x="552" y="47"/>
                    </a:cxn>
                    <a:cxn ang="0">
                      <a:pos x="494" y="66"/>
                    </a:cxn>
                    <a:cxn ang="0">
                      <a:pos x="478" y="135"/>
                    </a:cxn>
                    <a:cxn ang="0">
                      <a:pos x="411" y="169"/>
                    </a:cxn>
                    <a:cxn ang="0">
                      <a:pos x="345" y="142"/>
                    </a:cxn>
                    <a:cxn ang="0">
                      <a:pos x="296" y="177"/>
                    </a:cxn>
                    <a:cxn ang="0">
                      <a:pos x="302" y="249"/>
                    </a:cxn>
                    <a:cxn ang="0">
                      <a:pos x="249" y="302"/>
                    </a:cxn>
                    <a:cxn ang="0">
                      <a:pos x="177" y="296"/>
                    </a:cxn>
                    <a:cxn ang="0">
                      <a:pos x="142" y="345"/>
                    </a:cxn>
                    <a:cxn ang="0">
                      <a:pos x="169" y="411"/>
                    </a:cxn>
                    <a:cxn ang="0">
                      <a:pos x="135" y="478"/>
                    </a:cxn>
                    <a:cxn ang="0">
                      <a:pos x="65" y="494"/>
                    </a:cxn>
                    <a:cxn ang="0">
                      <a:pos x="47" y="552"/>
                    </a:cxn>
                    <a:cxn ang="0">
                      <a:pos x="94" y="606"/>
                    </a:cxn>
                    <a:cxn ang="0">
                      <a:pos x="82" y="680"/>
                    </a:cxn>
                    <a:cxn ang="0">
                      <a:pos x="21" y="718"/>
                    </a:cxn>
                    <a:cxn ang="0">
                      <a:pos x="0" y="748"/>
                    </a:cxn>
                    <a:cxn ang="0">
                      <a:pos x="622" y="748"/>
                    </a:cxn>
                    <a:cxn ang="0">
                      <a:pos x="748" y="622"/>
                    </a:cxn>
                  </a:cxnLst>
                  <a:rect l="0" t="0" r="r" b="b"/>
                  <a:pathLst>
                    <a:path w="748" h="748">
                      <a:moveTo>
                        <a:pt x="748" y="622"/>
                      </a:moveTo>
                      <a:cubicBezTo>
                        <a:pt x="748" y="622"/>
                        <a:pt x="748" y="622"/>
                        <a:pt x="748" y="622"/>
                      </a:cubicBezTo>
                      <a:cubicBezTo>
                        <a:pt x="748" y="0"/>
                        <a:pt x="748" y="0"/>
                        <a:pt x="748" y="0"/>
                      </a:cubicBezTo>
                      <a:cubicBezTo>
                        <a:pt x="737" y="0"/>
                        <a:pt x="726" y="7"/>
                        <a:pt x="718" y="21"/>
                      </a:cubicBezTo>
                      <a:cubicBezTo>
                        <a:pt x="680" y="82"/>
                        <a:pt x="680" y="82"/>
                        <a:pt x="680" y="82"/>
                      </a:cubicBezTo>
                      <a:cubicBezTo>
                        <a:pt x="664" y="109"/>
                        <a:pt x="630" y="115"/>
                        <a:pt x="606" y="94"/>
                      </a:cubicBezTo>
                      <a:cubicBezTo>
                        <a:pt x="552" y="47"/>
                        <a:pt x="552" y="47"/>
                        <a:pt x="552" y="47"/>
                      </a:cubicBezTo>
                      <a:cubicBezTo>
                        <a:pt x="527" y="26"/>
                        <a:pt x="502" y="34"/>
                        <a:pt x="494" y="66"/>
                      </a:cubicBezTo>
                      <a:cubicBezTo>
                        <a:pt x="478" y="135"/>
                        <a:pt x="478" y="135"/>
                        <a:pt x="478" y="135"/>
                      </a:cubicBezTo>
                      <a:cubicBezTo>
                        <a:pt x="471" y="167"/>
                        <a:pt x="440" y="182"/>
                        <a:pt x="411" y="169"/>
                      </a:cubicBezTo>
                      <a:cubicBezTo>
                        <a:pt x="345" y="142"/>
                        <a:pt x="345" y="142"/>
                        <a:pt x="345" y="142"/>
                      </a:cubicBezTo>
                      <a:cubicBezTo>
                        <a:pt x="315" y="129"/>
                        <a:pt x="293" y="145"/>
                        <a:pt x="296" y="177"/>
                      </a:cubicBezTo>
                      <a:cubicBezTo>
                        <a:pt x="302" y="249"/>
                        <a:pt x="302" y="249"/>
                        <a:pt x="302" y="249"/>
                      </a:cubicBezTo>
                      <a:cubicBezTo>
                        <a:pt x="305" y="281"/>
                        <a:pt x="281" y="305"/>
                        <a:pt x="249" y="302"/>
                      </a:cubicBezTo>
                      <a:cubicBezTo>
                        <a:pt x="177" y="296"/>
                        <a:pt x="177" y="296"/>
                        <a:pt x="177" y="296"/>
                      </a:cubicBezTo>
                      <a:cubicBezTo>
                        <a:pt x="145" y="293"/>
                        <a:pt x="129" y="315"/>
                        <a:pt x="142" y="345"/>
                      </a:cubicBezTo>
                      <a:cubicBezTo>
                        <a:pt x="169" y="411"/>
                        <a:pt x="169" y="411"/>
                        <a:pt x="169" y="411"/>
                      </a:cubicBezTo>
                      <a:cubicBezTo>
                        <a:pt x="182" y="441"/>
                        <a:pt x="166" y="471"/>
                        <a:pt x="135" y="478"/>
                      </a:cubicBezTo>
                      <a:cubicBezTo>
                        <a:pt x="65" y="494"/>
                        <a:pt x="65" y="494"/>
                        <a:pt x="65" y="494"/>
                      </a:cubicBezTo>
                      <a:cubicBezTo>
                        <a:pt x="34" y="502"/>
                        <a:pt x="26" y="528"/>
                        <a:pt x="47" y="552"/>
                      </a:cubicBezTo>
                      <a:cubicBezTo>
                        <a:pt x="94" y="606"/>
                        <a:pt x="94" y="606"/>
                        <a:pt x="94" y="606"/>
                      </a:cubicBezTo>
                      <a:cubicBezTo>
                        <a:pt x="115" y="630"/>
                        <a:pt x="109" y="664"/>
                        <a:pt x="82" y="680"/>
                      </a:cubicBezTo>
                      <a:cubicBezTo>
                        <a:pt x="21" y="718"/>
                        <a:pt x="21" y="718"/>
                        <a:pt x="21" y="718"/>
                      </a:cubicBezTo>
                      <a:cubicBezTo>
                        <a:pt x="7" y="726"/>
                        <a:pt x="0" y="737"/>
                        <a:pt x="0" y="748"/>
                      </a:cubicBezTo>
                      <a:cubicBezTo>
                        <a:pt x="622" y="748"/>
                        <a:pt x="622" y="748"/>
                        <a:pt x="622" y="748"/>
                      </a:cubicBezTo>
                      <a:cubicBezTo>
                        <a:pt x="622" y="678"/>
                        <a:pt x="678" y="622"/>
                        <a:pt x="748" y="622"/>
                      </a:cubicBezTo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grpSp>
              <p:nvGrpSpPr>
                <p:cNvPr id="59" name="îsľïḋé"/>
                <p:cNvGrpSpPr/>
                <p:nvPr/>
              </p:nvGrpSpPr>
              <p:grpSpPr>
                <a:xfrm>
                  <a:off x="3504025" y="2192425"/>
                  <a:ext cx="1355861" cy="309955"/>
                  <a:chOff x="3408325" y="2192425"/>
                  <a:chExt cx="1355861" cy="309955"/>
                </a:xfrm>
              </p:grpSpPr>
              <p:cxnSp>
                <p:nvCxnSpPr>
                  <p:cNvPr id="72" name="Straight Connector 97"/>
                  <p:cNvCxnSpPr/>
                  <p:nvPr/>
                </p:nvCxnSpPr>
                <p:spPr>
                  <a:xfrm rot="5400000" flipH="1">
                    <a:off x="4459386" y="2197580"/>
                    <a:ext cx="304800" cy="304800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98"/>
                  <p:cNvCxnSpPr/>
                  <p:nvPr/>
                </p:nvCxnSpPr>
                <p:spPr>
                  <a:xfrm flipH="1">
                    <a:off x="3408325" y="2192425"/>
                    <a:ext cx="1056544" cy="4190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işļiḑè"/>
                <p:cNvSpPr txBox="1"/>
                <p:nvPr/>
              </p:nvSpPr>
              <p:spPr bwMode="auto">
                <a:xfrm>
                  <a:off x="2863582" y="1768460"/>
                  <a:ext cx="3149012" cy="309958"/>
                </a:xfrm>
                <a:prstGeom prst="rect">
                  <a:avLst/>
                </a:prstGeom>
                <a:noFill/>
              </p:spPr>
              <p:txBody>
                <a:bodyPr wrap="none" lIns="0" tIns="0" rIns="360000" bIns="0" anchor="ctr" anchorCtr="0">
                  <a:no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zh-CN" altLang="en-US" sz="2800" b="1" dirty="0">
                      <a:latin typeface="微软雅黑" panose="020B0503020204020204" charset="-122"/>
                      <a:ea typeface="微软雅黑" panose="020B0503020204020204" charset="-122"/>
                    </a:rPr>
                    <a:t>经济可行性</a:t>
                  </a:r>
                </a:p>
              </p:txBody>
            </p:sp>
            <p:sp>
              <p:nvSpPr>
                <p:cNvPr id="69" name="îşḷîďè"/>
                <p:cNvSpPr txBox="1"/>
                <p:nvPr/>
              </p:nvSpPr>
              <p:spPr bwMode="auto">
                <a:xfrm>
                  <a:off x="1131223" y="2424831"/>
                  <a:ext cx="3149012" cy="556179"/>
                </a:xfrm>
                <a:prstGeom prst="rect">
                  <a:avLst/>
                </a:prstGeom>
                <a:noFill/>
              </p:spPr>
              <p:txBody>
                <a:bodyPr wrap="square" lIns="0" tIns="0" rIns="360000" bIns="0" anchor="ctr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2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金融科技应用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2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国家政策扶持</a:t>
                  </a:r>
                </a:p>
              </p:txBody>
            </p:sp>
          </p:grpSp>
          <p:grpSp>
            <p:nvGrpSpPr>
              <p:cNvPr id="132" name="îṩ1iďé"/>
              <p:cNvGrpSpPr/>
              <p:nvPr/>
            </p:nvGrpSpPr>
            <p:grpSpPr>
              <a:xfrm>
                <a:off x="5477067" y="2759608"/>
                <a:ext cx="550333" cy="422647"/>
                <a:chOff x="4113213" y="2152518"/>
                <a:chExt cx="412751" cy="316985"/>
              </a:xfrm>
              <a:solidFill>
                <a:schemeClr val="bg1"/>
              </a:solidFill>
            </p:grpSpPr>
            <p:sp>
              <p:nvSpPr>
                <p:cNvPr id="133" name="íṣḻïďè"/>
                <p:cNvSpPr/>
                <p:nvPr/>
              </p:nvSpPr>
              <p:spPr bwMode="auto">
                <a:xfrm>
                  <a:off x="4167982" y="2296171"/>
                  <a:ext cx="285750" cy="173332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34" name="ïšľîḓè"/>
                <p:cNvSpPr/>
                <p:nvPr/>
              </p:nvSpPr>
              <p:spPr bwMode="auto">
                <a:xfrm>
                  <a:off x="4222751" y="2284073"/>
                  <a:ext cx="103188" cy="62592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35" name="í$ḻiḋé"/>
                <p:cNvSpPr/>
                <p:nvPr/>
              </p:nvSpPr>
              <p:spPr bwMode="auto">
                <a:xfrm>
                  <a:off x="4275932" y="2163449"/>
                  <a:ext cx="95249" cy="57777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36" name="íṥľiḍè"/>
                <p:cNvSpPr/>
                <p:nvPr/>
              </p:nvSpPr>
              <p:spPr bwMode="auto">
                <a:xfrm>
                  <a:off x="4359276" y="2361536"/>
                  <a:ext cx="57150" cy="34666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37" name="ïṧḻíďe"/>
                <p:cNvSpPr/>
                <p:nvPr/>
              </p:nvSpPr>
              <p:spPr bwMode="auto">
                <a:xfrm>
                  <a:off x="4143376" y="2204061"/>
                  <a:ext cx="55563" cy="33703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38" name="îśļídé"/>
                <p:cNvSpPr/>
                <p:nvPr/>
              </p:nvSpPr>
              <p:spPr bwMode="auto">
                <a:xfrm>
                  <a:off x="4345782" y="2167353"/>
                  <a:ext cx="66675" cy="40444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39" name="íS1îḓê"/>
                <p:cNvSpPr/>
                <p:nvPr/>
              </p:nvSpPr>
              <p:spPr bwMode="auto">
                <a:xfrm>
                  <a:off x="4359276" y="2267989"/>
                  <a:ext cx="166688" cy="101110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40" name="îṡḻíḍê"/>
                <p:cNvSpPr/>
                <p:nvPr/>
              </p:nvSpPr>
              <p:spPr bwMode="auto">
                <a:xfrm>
                  <a:off x="4113213" y="2250540"/>
                  <a:ext cx="114300" cy="69333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41" name="îṩ1iḑé"/>
                <p:cNvSpPr/>
                <p:nvPr/>
              </p:nvSpPr>
              <p:spPr bwMode="auto">
                <a:xfrm>
                  <a:off x="4176713" y="2152518"/>
                  <a:ext cx="136525" cy="82814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42" name="î$lîde"/>
                <p:cNvSpPr/>
                <p:nvPr/>
              </p:nvSpPr>
              <p:spPr bwMode="auto">
                <a:xfrm>
                  <a:off x="4371976" y="2210281"/>
                  <a:ext cx="95249" cy="57777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  <p:sp>
              <p:nvSpPr>
                <p:cNvPr id="143" name="îṥḻidè"/>
                <p:cNvSpPr/>
                <p:nvPr/>
              </p:nvSpPr>
              <p:spPr bwMode="auto">
                <a:xfrm>
                  <a:off x="4132263" y="2326519"/>
                  <a:ext cx="133350" cy="80888"/>
                </a:xfrm>
                <a:custGeom>
                  <a:avLst/>
                  <a:gdLst>
                    <a:gd name="connsiteX0" fmla="*/ 224257 w 604110"/>
                    <a:gd name="connsiteY0" fmla="*/ 90747 h 366446"/>
                    <a:gd name="connsiteX1" fmla="*/ 253606 w 604110"/>
                    <a:gd name="connsiteY1" fmla="*/ 90747 h 366446"/>
                    <a:gd name="connsiteX2" fmla="*/ 301929 w 604110"/>
                    <a:gd name="connsiteY2" fmla="*/ 179700 h 366446"/>
                    <a:gd name="connsiteX3" fmla="*/ 350253 w 604110"/>
                    <a:gd name="connsiteY3" fmla="*/ 90747 h 366446"/>
                    <a:gd name="connsiteX4" fmla="*/ 379854 w 604110"/>
                    <a:gd name="connsiteY4" fmla="*/ 90747 h 366446"/>
                    <a:gd name="connsiteX5" fmla="*/ 344940 w 604110"/>
                    <a:gd name="connsiteY5" fmla="*/ 149375 h 366446"/>
                    <a:gd name="connsiteX6" fmla="*/ 367963 w 604110"/>
                    <a:gd name="connsiteY6" fmla="*/ 149375 h 366446"/>
                    <a:gd name="connsiteX7" fmla="*/ 367963 w 604110"/>
                    <a:gd name="connsiteY7" fmla="*/ 167317 h 366446"/>
                    <a:gd name="connsiteX8" fmla="*/ 334567 w 604110"/>
                    <a:gd name="connsiteY8" fmla="*/ 167317 h 366446"/>
                    <a:gd name="connsiteX9" fmla="*/ 317615 w 604110"/>
                    <a:gd name="connsiteY9" fmla="*/ 196126 h 366446"/>
                    <a:gd name="connsiteX10" fmla="*/ 363662 w 604110"/>
                    <a:gd name="connsiteY10" fmla="*/ 196126 h 366446"/>
                    <a:gd name="connsiteX11" fmla="*/ 363662 w 604110"/>
                    <a:gd name="connsiteY11" fmla="*/ 213815 h 366446"/>
                    <a:gd name="connsiteX12" fmla="*/ 314326 w 604110"/>
                    <a:gd name="connsiteY12" fmla="*/ 213815 h 366446"/>
                    <a:gd name="connsiteX13" fmla="*/ 314326 w 604110"/>
                    <a:gd name="connsiteY13" fmla="*/ 275981 h 366446"/>
                    <a:gd name="connsiteX14" fmla="*/ 289279 w 604110"/>
                    <a:gd name="connsiteY14" fmla="*/ 275981 h 366446"/>
                    <a:gd name="connsiteX15" fmla="*/ 289279 w 604110"/>
                    <a:gd name="connsiteY15" fmla="*/ 213815 h 366446"/>
                    <a:gd name="connsiteX16" fmla="*/ 241461 w 604110"/>
                    <a:gd name="connsiteY16" fmla="*/ 213815 h 366446"/>
                    <a:gd name="connsiteX17" fmla="*/ 241461 w 604110"/>
                    <a:gd name="connsiteY17" fmla="*/ 196126 h 366446"/>
                    <a:gd name="connsiteX18" fmla="*/ 286243 w 604110"/>
                    <a:gd name="connsiteY18" fmla="*/ 196126 h 366446"/>
                    <a:gd name="connsiteX19" fmla="*/ 269292 w 604110"/>
                    <a:gd name="connsiteY19" fmla="*/ 167317 h 366446"/>
                    <a:gd name="connsiteX20" fmla="*/ 235389 w 604110"/>
                    <a:gd name="connsiteY20" fmla="*/ 167317 h 366446"/>
                    <a:gd name="connsiteX21" fmla="*/ 235389 w 604110"/>
                    <a:gd name="connsiteY21" fmla="*/ 149375 h 366446"/>
                    <a:gd name="connsiteX22" fmla="*/ 258919 w 604110"/>
                    <a:gd name="connsiteY22" fmla="*/ 149375 h 366446"/>
                    <a:gd name="connsiteX23" fmla="*/ 301929 w 604110"/>
                    <a:gd name="connsiteY23" fmla="*/ 47764 h 366446"/>
                    <a:gd name="connsiteX24" fmla="*/ 166276 w 604110"/>
                    <a:gd name="connsiteY24" fmla="*/ 183223 h 366446"/>
                    <a:gd name="connsiteX25" fmla="*/ 301929 w 604110"/>
                    <a:gd name="connsiteY25" fmla="*/ 318682 h 366446"/>
                    <a:gd name="connsiteX26" fmla="*/ 437581 w 604110"/>
                    <a:gd name="connsiteY26" fmla="*/ 183223 h 366446"/>
                    <a:gd name="connsiteX27" fmla="*/ 301929 w 604110"/>
                    <a:gd name="connsiteY27" fmla="*/ 47764 h 366446"/>
                    <a:gd name="connsiteX28" fmla="*/ 0 w 604110"/>
                    <a:gd name="connsiteY28" fmla="*/ 0 h 366446"/>
                    <a:gd name="connsiteX29" fmla="*/ 604110 w 604110"/>
                    <a:gd name="connsiteY29" fmla="*/ 0 h 366446"/>
                    <a:gd name="connsiteX30" fmla="*/ 604110 w 604110"/>
                    <a:gd name="connsiteY30" fmla="*/ 366446 h 366446"/>
                    <a:gd name="connsiteX31" fmla="*/ 0 w 604110"/>
                    <a:gd name="connsiteY31" fmla="*/ 366446 h 366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4110" h="366446">
                      <a:moveTo>
                        <a:pt x="224257" y="90747"/>
                      </a:moveTo>
                      <a:lnTo>
                        <a:pt x="253606" y="90747"/>
                      </a:lnTo>
                      <a:lnTo>
                        <a:pt x="301929" y="179700"/>
                      </a:lnTo>
                      <a:lnTo>
                        <a:pt x="350253" y="90747"/>
                      </a:lnTo>
                      <a:lnTo>
                        <a:pt x="379854" y="90747"/>
                      </a:lnTo>
                      <a:lnTo>
                        <a:pt x="344940" y="149375"/>
                      </a:lnTo>
                      <a:lnTo>
                        <a:pt x="367963" y="149375"/>
                      </a:lnTo>
                      <a:lnTo>
                        <a:pt x="367963" y="167317"/>
                      </a:lnTo>
                      <a:lnTo>
                        <a:pt x="334567" y="167317"/>
                      </a:lnTo>
                      <a:lnTo>
                        <a:pt x="317615" y="196126"/>
                      </a:lnTo>
                      <a:lnTo>
                        <a:pt x="363662" y="196126"/>
                      </a:lnTo>
                      <a:lnTo>
                        <a:pt x="363662" y="213815"/>
                      </a:lnTo>
                      <a:lnTo>
                        <a:pt x="314326" y="213815"/>
                      </a:lnTo>
                      <a:lnTo>
                        <a:pt x="314326" y="275981"/>
                      </a:lnTo>
                      <a:lnTo>
                        <a:pt x="289279" y="275981"/>
                      </a:lnTo>
                      <a:lnTo>
                        <a:pt x="289279" y="213815"/>
                      </a:lnTo>
                      <a:lnTo>
                        <a:pt x="241461" y="213815"/>
                      </a:lnTo>
                      <a:lnTo>
                        <a:pt x="241461" y="196126"/>
                      </a:lnTo>
                      <a:lnTo>
                        <a:pt x="286243" y="196126"/>
                      </a:lnTo>
                      <a:lnTo>
                        <a:pt x="269292" y="167317"/>
                      </a:lnTo>
                      <a:lnTo>
                        <a:pt x="235389" y="167317"/>
                      </a:lnTo>
                      <a:lnTo>
                        <a:pt x="235389" y="149375"/>
                      </a:lnTo>
                      <a:lnTo>
                        <a:pt x="258919" y="149375"/>
                      </a:lnTo>
                      <a:close/>
                      <a:moveTo>
                        <a:pt x="301929" y="47764"/>
                      </a:moveTo>
                      <a:cubicBezTo>
                        <a:pt x="227016" y="47764"/>
                        <a:pt x="166276" y="108417"/>
                        <a:pt x="166276" y="183223"/>
                      </a:cubicBezTo>
                      <a:cubicBezTo>
                        <a:pt x="166276" y="258029"/>
                        <a:pt x="227016" y="318682"/>
                        <a:pt x="301929" y="318682"/>
                      </a:cubicBezTo>
                      <a:cubicBezTo>
                        <a:pt x="377094" y="318682"/>
                        <a:pt x="437581" y="258029"/>
                        <a:pt x="437581" y="183223"/>
                      </a:cubicBezTo>
                      <a:cubicBezTo>
                        <a:pt x="437581" y="108417"/>
                        <a:pt x="376841" y="47764"/>
                        <a:pt x="301929" y="47764"/>
                      </a:cubicBezTo>
                      <a:close/>
                      <a:moveTo>
                        <a:pt x="0" y="0"/>
                      </a:moveTo>
                      <a:lnTo>
                        <a:pt x="604110" y="0"/>
                      </a:lnTo>
                      <a:lnTo>
                        <a:pt x="604110" y="366446"/>
                      </a:lnTo>
                      <a:lnTo>
                        <a:pt x="0" y="3664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sz="3200"/>
                </a:p>
              </p:txBody>
            </p:sp>
          </p:grpSp>
        </p:grpSp>
        <p:grpSp>
          <p:nvGrpSpPr>
            <p:cNvPr id="145" name="组合 144"/>
            <p:cNvGrpSpPr/>
            <p:nvPr/>
          </p:nvGrpSpPr>
          <p:grpSpPr>
            <a:xfrm>
              <a:off x="9905" y="2611"/>
              <a:ext cx="8966" cy="3135"/>
              <a:chOff x="6289887" y="1657673"/>
              <a:chExt cx="5693358" cy="199059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6289887" y="1657673"/>
                <a:ext cx="5693358" cy="1990593"/>
                <a:chOff x="6289887" y="1657673"/>
                <a:chExt cx="5693358" cy="1990593"/>
              </a:xfrm>
            </p:grpSpPr>
            <p:sp>
              <p:nvSpPr>
                <p:cNvPr id="52" name="ïŝḷïdé"/>
                <p:cNvSpPr/>
                <p:nvPr/>
              </p:nvSpPr>
              <p:spPr bwMode="auto">
                <a:xfrm>
                  <a:off x="6289887" y="1916832"/>
                  <a:ext cx="1731434" cy="1731434"/>
                </a:xfrm>
                <a:custGeom>
                  <a:avLst/>
                  <a:gdLst/>
                  <a:ahLst/>
                  <a:cxnLst>
                    <a:cxn ang="0">
                      <a:pos x="727" y="718"/>
                    </a:cxn>
                    <a:cxn ang="0">
                      <a:pos x="666" y="680"/>
                    </a:cxn>
                    <a:cxn ang="0">
                      <a:pos x="654" y="606"/>
                    </a:cxn>
                    <a:cxn ang="0">
                      <a:pos x="701" y="552"/>
                    </a:cxn>
                    <a:cxn ang="0">
                      <a:pos x="682" y="494"/>
                    </a:cxn>
                    <a:cxn ang="0">
                      <a:pos x="612" y="478"/>
                    </a:cxn>
                    <a:cxn ang="0">
                      <a:pos x="578" y="411"/>
                    </a:cxn>
                    <a:cxn ang="0">
                      <a:pos x="606" y="345"/>
                    </a:cxn>
                    <a:cxn ang="0">
                      <a:pos x="570" y="296"/>
                    </a:cxn>
                    <a:cxn ang="0">
                      <a:pos x="499" y="302"/>
                    </a:cxn>
                    <a:cxn ang="0">
                      <a:pos x="446" y="249"/>
                    </a:cxn>
                    <a:cxn ang="0">
                      <a:pos x="452" y="177"/>
                    </a:cxn>
                    <a:cxn ang="0">
                      <a:pos x="403" y="142"/>
                    </a:cxn>
                    <a:cxn ang="0">
                      <a:pos x="337" y="169"/>
                    </a:cxn>
                    <a:cxn ang="0">
                      <a:pos x="270" y="135"/>
                    </a:cxn>
                    <a:cxn ang="0">
                      <a:pos x="253" y="66"/>
                    </a:cxn>
                    <a:cxn ang="0">
                      <a:pos x="196" y="47"/>
                    </a:cxn>
                    <a:cxn ang="0">
                      <a:pos x="141" y="94"/>
                    </a:cxn>
                    <a:cxn ang="0">
                      <a:pos x="67" y="82"/>
                    </a:cxn>
                    <a:cxn ang="0">
                      <a:pos x="30" y="21"/>
                    </a:cxn>
                    <a:cxn ang="0">
                      <a:pos x="0" y="0"/>
                    </a:cxn>
                    <a:cxn ang="0">
                      <a:pos x="0" y="622"/>
                    </a:cxn>
                    <a:cxn ang="0">
                      <a:pos x="126" y="748"/>
                    </a:cxn>
                    <a:cxn ang="0">
                      <a:pos x="748" y="748"/>
                    </a:cxn>
                    <a:cxn ang="0">
                      <a:pos x="727" y="718"/>
                    </a:cxn>
                  </a:cxnLst>
                  <a:rect l="0" t="0" r="r" b="b"/>
                  <a:pathLst>
                    <a:path w="748" h="748">
                      <a:moveTo>
                        <a:pt x="727" y="718"/>
                      </a:moveTo>
                      <a:cubicBezTo>
                        <a:pt x="666" y="680"/>
                        <a:pt x="666" y="680"/>
                        <a:pt x="666" y="680"/>
                      </a:cubicBezTo>
                      <a:cubicBezTo>
                        <a:pt x="638" y="664"/>
                        <a:pt x="633" y="630"/>
                        <a:pt x="654" y="606"/>
                      </a:cubicBezTo>
                      <a:cubicBezTo>
                        <a:pt x="701" y="552"/>
                        <a:pt x="701" y="552"/>
                        <a:pt x="701" y="552"/>
                      </a:cubicBezTo>
                      <a:cubicBezTo>
                        <a:pt x="722" y="528"/>
                        <a:pt x="713" y="502"/>
                        <a:pt x="682" y="494"/>
                      </a:cubicBezTo>
                      <a:cubicBezTo>
                        <a:pt x="612" y="478"/>
                        <a:pt x="612" y="478"/>
                        <a:pt x="612" y="478"/>
                      </a:cubicBezTo>
                      <a:cubicBezTo>
                        <a:pt x="581" y="471"/>
                        <a:pt x="566" y="441"/>
                        <a:pt x="578" y="411"/>
                      </a:cubicBezTo>
                      <a:cubicBezTo>
                        <a:pt x="606" y="345"/>
                        <a:pt x="606" y="345"/>
                        <a:pt x="606" y="345"/>
                      </a:cubicBezTo>
                      <a:cubicBezTo>
                        <a:pt x="618" y="315"/>
                        <a:pt x="602" y="293"/>
                        <a:pt x="570" y="296"/>
                      </a:cubicBezTo>
                      <a:cubicBezTo>
                        <a:pt x="499" y="302"/>
                        <a:pt x="499" y="302"/>
                        <a:pt x="499" y="302"/>
                      </a:cubicBezTo>
                      <a:cubicBezTo>
                        <a:pt x="467" y="305"/>
                        <a:pt x="443" y="281"/>
                        <a:pt x="446" y="249"/>
                      </a:cubicBezTo>
                      <a:cubicBezTo>
                        <a:pt x="452" y="177"/>
                        <a:pt x="452" y="177"/>
                        <a:pt x="452" y="177"/>
                      </a:cubicBezTo>
                      <a:cubicBezTo>
                        <a:pt x="454" y="145"/>
                        <a:pt x="432" y="129"/>
                        <a:pt x="403" y="142"/>
                      </a:cubicBezTo>
                      <a:cubicBezTo>
                        <a:pt x="337" y="169"/>
                        <a:pt x="337" y="169"/>
                        <a:pt x="337" y="169"/>
                      </a:cubicBezTo>
                      <a:cubicBezTo>
                        <a:pt x="307" y="182"/>
                        <a:pt x="277" y="167"/>
                        <a:pt x="270" y="135"/>
                      </a:cubicBezTo>
                      <a:cubicBezTo>
                        <a:pt x="253" y="66"/>
                        <a:pt x="253" y="66"/>
                        <a:pt x="253" y="66"/>
                      </a:cubicBezTo>
                      <a:cubicBezTo>
                        <a:pt x="246" y="34"/>
                        <a:pt x="220" y="26"/>
                        <a:pt x="196" y="47"/>
                      </a:cubicBezTo>
                      <a:cubicBezTo>
                        <a:pt x="141" y="94"/>
                        <a:pt x="141" y="94"/>
                        <a:pt x="141" y="94"/>
                      </a:cubicBezTo>
                      <a:cubicBezTo>
                        <a:pt x="117" y="115"/>
                        <a:pt x="84" y="109"/>
                        <a:pt x="67" y="8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22" y="7"/>
                        <a:pt x="11" y="0"/>
                        <a:pt x="0" y="0"/>
                      </a:cubicBezTo>
                      <a:cubicBezTo>
                        <a:pt x="0" y="622"/>
                        <a:pt x="0" y="622"/>
                        <a:pt x="0" y="622"/>
                      </a:cubicBezTo>
                      <a:cubicBezTo>
                        <a:pt x="69" y="622"/>
                        <a:pt x="126" y="678"/>
                        <a:pt x="126" y="748"/>
                      </a:cubicBezTo>
                      <a:cubicBezTo>
                        <a:pt x="748" y="748"/>
                        <a:pt x="748" y="748"/>
                        <a:pt x="748" y="748"/>
                      </a:cubicBezTo>
                      <a:cubicBezTo>
                        <a:pt x="748" y="737"/>
                        <a:pt x="741" y="726"/>
                        <a:pt x="727" y="718"/>
                      </a:cubicBezTo>
                    </a:path>
                  </a:pathLst>
                </a:custGeom>
                <a:solidFill>
                  <a:srgbClr val="CD054C"/>
                </a:solidFill>
                <a:ln w="9525">
                  <a:solidFill>
                    <a:srgbClr val="CD054C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grpSp>
              <p:nvGrpSpPr>
                <p:cNvPr id="57" name="islîḍè"/>
                <p:cNvGrpSpPr/>
                <p:nvPr/>
              </p:nvGrpSpPr>
              <p:grpSpPr>
                <a:xfrm>
                  <a:off x="7506970" y="2120031"/>
                  <a:ext cx="1233377" cy="304800"/>
                  <a:chOff x="5257800" y="1733550"/>
                  <a:chExt cx="925033" cy="228600"/>
                </a:xfrm>
              </p:grpSpPr>
              <p:cxnSp>
                <p:nvCxnSpPr>
                  <p:cNvPr id="76" name="Straight Connector 90"/>
                  <p:cNvCxnSpPr/>
                  <p:nvPr/>
                </p:nvCxnSpPr>
                <p:spPr>
                  <a:xfrm flipV="1">
                    <a:off x="5257800" y="1733550"/>
                    <a:ext cx="304800" cy="228600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  <a:prstDash val="sysDash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91"/>
                  <p:cNvCxnSpPr/>
                  <p:nvPr/>
                </p:nvCxnSpPr>
                <p:spPr>
                  <a:xfrm>
                    <a:off x="5573233" y="1733550"/>
                    <a:ext cx="609600" cy="1588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4" name="ïṩḻîḍè"/>
                <p:cNvSpPr txBox="1"/>
                <p:nvPr/>
              </p:nvSpPr>
              <p:spPr bwMode="auto">
                <a:xfrm>
                  <a:off x="7506969" y="1657673"/>
                  <a:ext cx="3155269" cy="309958"/>
                </a:xfrm>
                <a:prstGeom prst="rect">
                  <a:avLst/>
                </a:prstGeom>
                <a:noFill/>
              </p:spPr>
              <p:txBody>
                <a:bodyPr wrap="none" lIns="360000" tIns="0" rIns="360000" bIns="0" anchor="ctr" anchorCtr="0">
                  <a:noAutofit/>
                </a:bodyPr>
                <a:lstStyle/>
                <a:p>
                  <a:pPr>
                    <a:spcBef>
                      <a:spcPct val="0"/>
                    </a:spcBef>
                    <a:defRPr/>
                  </a:pPr>
                  <a:r>
                    <a:rPr lang="zh-CN" altLang="en-US" sz="2800" b="1" dirty="0">
                      <a:latin typeface="微软雅黑" panose="020B0503020204020204" charset="-122"/>
                      <a:ea typeface="微软雅黑" panose="020B0503020204020204" charset="-122"/>
                    </a:rPr>
                    <a:t>使用可行性</a:t>
                  </a:r>
                </a:p>
              </p:txBody>
            </p:sp>
            <p:sp>
              <p:nvSpPr>
                <p:cNvPr id="65" name="išlïḍé"/>
                <p:cNvSpPr txBox="1"/>
                <p:nvPr/>
              </p:nvSpPr>
              <p:spPr bwMode="auto">
                <a:xfrm>
                  <a:off x="8827976" y="2328452"/>
                  <a:ext cx="3155269" cy="556179"/>
                </a:xfrm>
                <a:prstGeom prst="rect">
                  <a:avLst/>
                </a:prstGeom>
                <a:noFill/>
              </p:spPr>
              <p:txBody>
                <a:bodyPr wrap="square" lIns="360000" tIns="0" rIns="360000" bIns="0" anchor="ctr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2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操作简单</a:t>
                  </a:r>
                  <a:endPara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2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可拓展性强</a:t>
                  </a:r>
                </a:p>
              </p:txBody>
            </p:sp>
          </p:grpSp>
          <p:grpSp>
            <p:nvGrpSpPr>
              <p:cNvPr id="55" name="iṡḷíďé"/>
              <p:cNvGrpSpPr/>
              <p:nvPr/>
            </p:nvGrpSpPr>
            <p:grpSpPr>
              <a:xfrm>
                <a:off x="6594727" y="2729636"/>
                <a:ext cx="518587" cy="425452"/>
                <a:chOff x="5102226" y="1265238"/>
                <a:chExt cx="388938" cy="319088"/>
              </a:xfrm>
              <a:solidFill>
                <a:schemeClr val="bg1"/>
              </a:solidFill>
            </p:grpSpPr>
            <p:sp>
              <p:nvSpPr>
                <p:cNvPr id="78" name="ïş1iḓe"/>
                <p:cNvSpPr/>
                <p:nvPr/>
              </p:nvSpPr>
              <p:spPr bwMode="auto">
                <a:xfrm>
                  <a:off x="5238751" y="1381126"/>
                  <a:ext cx="34925" cy="109538"/>
                </a:xfrm>
                <a:custGeom>
                  <a:avLst/>
                  <a:gdLst/>
                  <a:ahLst/>
                  <a:cxnLst>
                    <a:cxn ang="0">
                      <a:pos x="6" y="63"/>
                    </a:cxn>
                    <a:cxn ang="0">
                      <a:pos x="4" y="62"/>
                    </a:cxn>
                    <a:cxn ang="0">
                      <a:pos x="1" y="55"/>
                    </a:cxn>
                    <a:cxn ang="0">
                      <a:pos x="10" y="32"/>
                    </a:cxn>
                    <a:cxn ang="0">
                      <a:pos x="8" y="6"/>
                    </a:cxn>
                    <a:cxn ang="0">
                      <a:pos x="13" y="0"/>
                    </a:cxn>
                    <a:cxn ang="0">
                      <a:pos x="19" y="5"/>
                    </a:cxn>
                    <a:cxn ang="0">
                      <a:pos x="21" y="32"/>
                    </a:cxn>
                    <a:cxn ang="0">
                      <a:pos x="21" y="34"/>
                    </a:cxn>
                    <a:cxn ang="0">
                      <a:pos x="12" y="59"/>
                    </a:cxn>
                    <a:cxn ang="0">
                      <a:pos x="6" y="63"/>
                    </a:cxn>
                  </a:cxnLst>
                  <a:rect l="0" t="0" r="r" b="b"/>
                  <a:pathLst>
                    <a:path w="21" h="63">
                      <a:moveTo>
                        <a:pt x="6" y="63"/>
                      </a:moveTo>
                      <a:cubicBezTo>
                        <a:pt x="6" y="63"/>
                        <a:pt x="5" y="63"/>
                        <a:pt x="4" y="62"/>
                      </a:cubicBezTo>
                      <a:cubicBezTo>
                        <a:pt x="1" y="61"/>
                        <a:pt x="0" y="58"/>
                        <a:pt x="1" y="55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3"/>
                        <a:pt x="10" y="0"/>
                        <a:pt x="13" y="0"/>
                      </a:cubicBezTo>
                      <a:cubicBezTo>
                        <a:pt x="16" y="0"/>
                        <a:pt x="19" y="2"/>
                        <a:pt x="19" y="5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1" y="33"/>
                        <a:pt x="21" y="34"/>
                        <a:pt x="21" y="34"/>
                      </a:cubicBezTo>
                      <a:cubicBezTo>
                        <a:pt x="12" y="59"/>
                        <a:pt x="12" y="59"/>
                        <a:pt x="12" y="59"/>
                      </a:cubicBezTo>
                      <a:cubicBezTo>
                        <a:pt x="11" y="61"/>
                        <a:pt x="9" y="63"/>
                        <a:pt x="6" y="63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79" name="íŝḷîḍe"/>
                <p:cNvSpPr/>
                <p:nvPr/>
              </p:nvSpPr>
              <p:spPr bwMode="auto">
                <a:xfrm>
                  <a:off x="5202238" y="1319213"/>
                  <a:ext cx="157163" cy="69850"/>
                </a:xfrm>
                <a:custGeom>
                  <a:avLst/>
                  <a:gdLst/>
                  <a:ahLst/>
                  <a:cxnLst>
                    <a:cxn ang="0">
                      <a:pos x="85" y="15"/>
                    </a:cxn>
                    <a:cxn ang="0">
                      <a:pos x="69" y="15"/>
                    </a:cxn>
                    <a:cxn ang="0">
                      <a:pos x="58" y="2"/>
                    </a:cxn>
                    <a:cxn ang="0">
                      <a:pos x="57" y="1"/>
                    </a:cxn>
                    <a:cxn ang="0">
                      <a:pos x="46" y="25"/>
                    </a:cxn>
                    <a:cxn ang="0">
                      <a:pos x="46" y="0"/>
                    </a:cxn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18" y="0"/>
                    </a:cxn>
                    <a:cxn ang="0">
                      <a:pos x="14" y="2"/>
                    </a:cxn>
                    <a:cxn ang="0">
                      <a:pos x="2" y="16"/>
                    </a:cxn>
                    <a:cxn ang="0">
                      <a:pos x="3" y="24"/>
                    </a:cxn>
                    <a:cxn ang="0">
                      <a:pos x="6" y="25"/>
                    </a:cxn>
                    <a:cxn ang="0">
                      <a:pos x="11" y="23"/>
                    </a:cxn>
                    <a:cxn ang="0">
                      <a:pos x="21" y="11"/>
                    </a:cxn>
                    <a:cxn ang="0">
                      <a:pos x="33" y="11"/>
                    </a:cxn>
                    <a:cxn ang="0">
                      <a:pos x="24" y="40"/>
                    </a:cxn>
                    <a:cxn ang="0">
                      <a:pos x="51" y="40"/>
                    </a:cxn>
                    <a:cxn ang="0">
                      <a:pos x="58" y="20"/>
                    </a:cxn>
                    <a:cxn ang="0">
                      <a:pos x="62" y="25"/>
                    </a:cxn>
                    <a:cxn ang="0">
                      <a:pos x="67" y="27"/>
                    </a:cxn>
                    <a:cxn ang="0">
                      <a:pos x="67" y="27"/>
                    </a:cxn>
                    <a:cxn ang="0">
                      <a:pos x="85" y="27"/>
                    </a:cxn>
                    <a:cxn ang="0">
                      <a:pos x="91" y="21"/>
                    </a:cxn>
                    <a:cxn ang="0">
                      <a:pos x="85" y="15"/>
                    </a:cxn>
                  </a:cxnLst>
                  <a:rect l="0" t="0" r="r" b="b"/>
                  <a:pathLst>
                    <a:path w="91" h="40">
                      <a:moveTo>
                        <a:pt x="85" y="15"/>
                      </a:moveTo>
                      <a:cubicBezTo>
                        <a:pt x="69" y="15"/>
                        <a:pt x="69" y="15"/>
                        <a:pt x="69" y="15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7" y="1"/>
                        <a:pt x="57" y="1"/>
                        <a:pt x="57" y="1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6" y="0"/>
                        <a:pt x="15" y="0"/>
                        <a:pt x="14" y="2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18"/>
                        <a:pt x="0" y="22"/>
                        <a:pt x="3" y="24"/>
                      </a:cubicBezTo>
                      <a:cubicBezTo>
                        <a:pt x="4" y="25"/>
                        <a:pt x="5" y="25"/>
                        <a:pt x="6" y="25"/>
                      </a:cubicBezTo>
                      <a:cubicBezTo>
                        <a:pt x="8" y="25"/>
                        <a:pt x="10" y="25"/>
                        <a:pt x="11" y="23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51" y="40"/>
                        <a:pt x="51" y="40"/>
                        <a:pt x="51" y="40"/>
                      </a:cubicBezTo>
                      <a:cubicBezTo>
                        <a:pt x="58" y="20"/>
                        <a:pt x="58" y="20"/>
                        <a:pt x="58" y="20"/>
                      </a:cubicBezTo>
                      <a:cubicBezTo>
                        <a:pt x="62" y="25"/>
                        <a:pt x="62" y="25"/>
                        <a:pt x="62" y="25"/>
                      </a:cubicBezTo>
                      <a:cubicBezTo>
                        <a:pt x="63" y="26"/>
                        <a:pt x="65" y="27"/>
                        <a:pt x="67" y="27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85" y="27"/>
                        <a:pt x="85" y="27"/>
                        <a:pt x="85" y="27"/>
                      </a:cubicBezTo>
                      <a:cubicBezTo>
                        <a:pt x="88" y="27"/>
                        <a:pt x="91" y="24"/>
                        <a:pt x="91" y="21"/>
                      </a:cubicBezTo>
                      <a:cubicBezTo>
                        <a:pt x="91" y="18"/>
                        <a:pt x="88" y="15"/>
                        <a:pt x="85" y="15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0" name="íṩľiḑè"/>
                <p:cNvSpPr/>
                <p:nvPr/>
              </p:nvSpPr>
              <p:spPr bwMode="auto">
                <a:xfrm>
                  <a:off x="5273676" y="1327151"/>
                  <a:ext cx="14288" cy="41275"/>
                </a:xfrm>
                <a:custGeom>
                  <a:avLst/>
                  <a:gdLst/>
                  <a:ahLst/>
                  <a:cxnLst>
                    <a:cxn ang="0">
                      <a:pos x="9" y="0"/>
                    </a:cxn>
                    <a:cxn ang="0">
                      <a:pos x="0" y="20"/>
                    </a:cxn>
                    <a:cxn ang="0">
                      <a:pos x="2" y="26"/>
                    </a:cxn>
                    <a:cxn ang="0">
                      <a:pos x="9" y="23"/>
                    </a:cxn>
                    <a:cxn ang="0">
                      <a:pos x="9" y="0"/>
                    </a:cxn>
                  </a:cxnLst>
                  <a:rect l="0" t="0" r="r" b="b"/>
                  <a:pathLst>
                    <a:path w="9" h="26">
                      <a:moveTo>
                        <a:pt x="9" y="0"/>
                      </a:moveTo>
                      <a:lnTo>
                        <a:pt x="0" y="20"/>
                      </a:lnTo>
                      <a:lnTo>
                        <a:pt x="2" y="26"/>
                      </a:lnTo>
                      <a:lnTo>
                        <a:pt x="9" y="23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1" name="iṩḷïḓê"/>
                <p:cNvSpPr/>
                <p:nvPr/>
              </p:nvSpPr>
              <p:spPr bwMode="auto">
                <a:xfrm>
                  <a:off x="5273676" y="1327151"/>
                  <a:ext cx="14288" cy="41275"/>
                </a:xfrm>
                <a:custGeom>
                  <a:avLst/>
                  <a:gdLst/>
                  <a:ahLst/>
                  <a:cxnLst>
                    <a:cxn ang="0">
                      <a:pos x="9" y="0"/>
                    </a:cxn>
                    <a:cxn ang="0">
                      <a:pos x="0" y="20"/>
                    </a:cxn>
                    <a:cxn ang="0">
                      <a:pos x="2" y="26"/>
                    </a:cxn>
                    <a:cxn ang="0">
                      <a:pos x="9" y="23"/>
                    </a:cxn>
                    <a:cxn ang="0">
                      <a:pos x="9" y="0"/>
                    </a:cxn>
                  </a:cxnLst>
                  <a:rect l="0" t="0" r="r" b="b"/>
                  <a:pathLst>
                    <a:path w="9" h="26">
                      <a:moveTo>
                        <a:pt x="9" y="0"/>
                      </a:moveTo>
                      <a:lnTo>
                        <a:pt x="0" y="20"/>
                      </a:lnTo>
                      <a:lnTo>
                        <a:pt x="2" y="26"/>
                      </a:lnTo>
                      <a:lnTo>
                        <a:pt x="9" y="23"/>
                      </a:lnTo>
                      <a:lnTo>
                        <a:pt x="9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2" name="íšḻïdè"/>
                <p:cNvSpPr/>
                <p:nvPr/>
              </p:nvSpPr>
              <p:spPr bwMode="auto">
                <a:xfrm>
                  <a:off x="5283201" y="1323976"/>
                  <a:ext cx="12700" cy="7938"/>
                </a:xfrm>
                <a:custGeom>
                  <a:avLst/>
                  <a:gdLst/>
                  <a:ahLst/>
                  <a:cxnLst>
                    <a:cxn ang="0">
                      <a:pos x="6" y="1"/>
                    </a:cxn>
                    <a:cxn ang="0">
                      <a:pos x="6" y="2"/>
                    </a:cxn>
                    <a:cxn ang="0">
                      <a:pos x="3" y="4"/>
                    </a:cxn>
                    <a:cxn ang="0">
                      <a:pos x="2" y="4"/>
                    </a:cxn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6" y="1"/>
                    </a:cxn>
                  </a:cxnLst>
                  <a:rect l="0" t="0" r="r" b="b"/>
                  <a:pathLst>
                    <a:path w="7" h="5">
                      <a:moveTo>
                        <a:pt x="6" y="1"/>
                      </a:moveTo>
                      <a:cubicBezTo>
                        <a:pt x="7" y="1"/>
                        <a:pt x="7" y="1"/>
                        <a:pt x="6" y="2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5"/>
                        <a:pt x="2" y="5"/>
                        <a:pt x="2" y="4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6" y="1"/>
                        <a:pt x="6" y="1"/>
                        <a:pt x="6" y="1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3" name="ïṩľîḑè"/>
                <p:cNvSpPr/>
                <p:nvPr/>
              </p:nvSpPr>
              <p:spPr bwMode="auto">
                <a:xfrm>
                  <a:off x="5273676" y="1271588"/>
                  <a:ext cx="39688" cy="47625"/>
                </a:xfrm>
                <a:custGeom>
                  <a:avLst/>
                  <a:gdLst/>
                  <a:ahLst/>
                  <a:cxnLst>
                    <a:cxn ang="0">
                      <a:pos x="21" y="15"/>
                    </a:cxn>
                    <a:cxn ang="0">
                      <a:pos x="10" y="27"/>
                    </a:cxn>
                    <a:cxn ang="0">
                      <a:pos x="1" y="13"/>
                    </a:cxn>
                    <a:cxn ang="0">
                      <a:pos x="12" y="1"/>
                    </a:cxn>
                    <a:cxn ang="0">
                      <a:pos x="21" y="15"/>
                    </a:cxn>
                  </a:cxnLst>
                  <a:rect l="0" t="0" r="r" b="b"/>
                  <a:pathLst>
                    <a:path w="22" h="28">
                      <a:moveTo>
                        <a:pt x="21" y="15"/>
                      </a:moveTo>
                      <a:cubicBezTo>
                        <a:pt x="20" y="22"/>
                        <a:pt x="13" y="28"/>
                        <a:pt x="10" y="27"/>
                      </a:cubicBezTo>
                      <a:cubicBezTo>
                        <a:pt x="6" y="27"/>
                        <a:pt x="0" y="20"/>
                        <a:pt x="1" y="13"/>
                      </a:cubicBezTo>
                      <a:cubicBezTo>
                        <a:pt x="2" y="6"/>
                        <a:pt x="4" y="0"/>
                        <a:pt x="12" y="1"/>
                      </a:cubicBezTo>
                      <a:cubicBezTo>
                        <a:pt x="21" y="2"/>
                        <a:pt x="22" y="8"/>
                        <a:pt x="21" y="15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4" name="ïṩḷïḓê"/>
                <p:cNvSpPr/>
                <p:nvPr/>
              </p:nvSpPr>
              <p:spPr bwMode="auto">
                <a:xfrm>
                  <a:off x="5176838" y="1306513"/>
                  <a:ext cx="280988" cy="231775"/>
                </a:xfrm>
                <a:custGeom>
                  <a:avLst/>
                  <a:gdLst/>
                  <a:ahLst/>
                  <a:cxnLst>
                    <a:cxn ang="0">
                      <a:pos x="11" y="146"/>
                    </a:cxn>
                    <a:cxn ang="0">
                      <a:pos x="0" y="140"/>
                    </a:cxn>
                    <a:cxn ang="0">
                      <a:pos x="13" y="118"/>
                    </a:cxn>
                    <a:cxn ang="0">
                      <a:pos x="55" y="124"/>
                    </a:cxn>
                    <a:cxn ang="0">
                      <a:pos x="66" y="102"/>
                    </a:cxn>
                    <a:cxn ang="0">
                      <a:pos x="98" y="108"/>
                    </a:cxn>
                    <a:cxn ang="0">
                      <a:pos x="119" y="58"/>
                    </a:cxn>
                    <a:cxn ang="0">
                      <a:pos x="138" y="60"/>
                    </a:cxn>
                    <a:cxn ang="0">
                      <a:pos x="165" y="0"/>
                    </a:cxn>
                    <a:cxn ang="0">
                      <a:pos x="177" y="5"/>
                    </a:cxn>
                    <a:cxn ang="0">
                      <a:pos x="147" y="75"/>
                    </a:cxn>
                    <a:cxn ang="0">
                      <a:pos x="128" y="72"/>
                    </a:cxn>
                    <a:cxn ang="0">
                      <a:pos x="105" y="122"/>
                    </a:cxn>
                    <a:cxn ang="0">
                      <a:pos x="74" y="118"/>
                    </a:cxn>
                    <a:cxn ang="0">
                      <a:pos x="61" y="140"/>
                    </a:cxn>
                    <a:cxn ang="0">
                      <a:pos x="20" y="133"/>
                    </a:cxn>
                    <a:cxn ang="0">
                      <a:pos x="11" y="146"/>
                    </a:cxn>
                  </a:cxnLst>
                  <a:rect l="0" t="0" r="r" b="b"/>
                  <a:pathLst>
                    <a:path w="177" h="146">
                      <a:moveTo>
                        <a:pt x="11" y="146"/>
                      </a:moveTo>
                      <a:lnTo>
                        <a:pt x="0" y="140"/>
                      </a:lnTo>
                      <a:lnTo>
                        <a:pt x="13" y="118"/>
                      </a:lnTo>
                      <a:lnTo>
                        <a:pt x="55" y="124"/>
                      </a:lnTo>
                      <a:lnTo>
                        <a:pt x="66" y="102"/>
                      </a:lnTo>
                      <a:lnTo>
                        <a:pt x="98" y="108"/>
                      </a:lnTo>
                      <a:lnTo>
                        <a:pt x="119" y="58"/>
                      </a:lnTo>
                      <a:lnTo>
                        <a:pt x="138" y="60"/>
                      </a:lnTo>
                      <a:lnTo>
                        <a:pt x="165" y="0"/>
                      </a:lnTo>
                      <a:lnTo>
                        <a:pt x="177" y="5"/>
                      </a:lnTo>
                      <a:lnTo>
                        <a:pt x="147" y="75"/>
                      </a:lnTo>
                      <a:lnTo>
                        <a:pt x="128" y="72"/>
                      </a:lnTo>
                      <a:lnTo>
                        <a:pt x="105" y="122"/>
                      </a:lnTo>
                      <a:lnTo>
                        <a:pt x="74" y="118"/>
                      </a:lnTo>
                      <a:lnTo>
                        <a:pt x="61" y="140"/>
                      </a:lnTo>
                      <a:lnTo>
                        <a:pt x="20" y="133"/>
                      </a:lnTo>
                      <a:lnTo>
                        <a:pt x="11" y="1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5" name="ïşḷiḋé"/>
                <p:cNvSpPr/>
                <p:nvPr/>
              </p:nvSpPr>
              <p:spPr bwMode="auto">
                <a:xfrm>
                  <a:off x="5176838" y="1306513"/>
                  <a:ext cx="280988" cy="231775"/>
                </a:xfrm>
                <a:custGeom>
                  <a:avLst/>
                  <a:gdLst/>
                  <a:ahLst/>
                  <a:cxnLst>
                    <a:cxn ang="0">
                      <a:pos x="11" y="146"/>
                    </a:cxn>
                    <a:cxn ang="0">
                      <a:pos x="0" y="140"/>
                    </a:cxn>
                    <a:cxn ang="0">
                      <a:pos x="13" y="118"/>
                    </a:cxn>
                    <a:cxn ang="0">
                      <a:pos x="55" y="124"/>
                    </a:cxn>
                    <a:cxn ang="0">
                      <a:pos x="66" y="102"/>
                    </a:cxn>
                    <a:cxn ang="0">
                      <a:pos x="98" y="108"/>
                    </a:cxn>
                    <a:cxn ang="0">
                      <a:pos x="119" y="58"/>
                    </a:cxn>
                    <a:cxn ang="0">
                      <a:pos x="138" y="60"/>
                    </a:cxn>
                    <a:cxn ang="0">
                      <a:pos x="165" y="0"/>
                    </a:cxn>
                    <a:cxn ang="0">
                      <a:pos x="177" y="5"/>
                    </a:cxn>
                    <a:cxn ang="0">
                      <a:pos x="147" y="75"/>
                    </a:cxn>
                    <a:cxn ang="0">
                      <a:pos x="128" y="72"/>
                    </a:cxn>
                    <a:cxn ang="0">
                      <a:pos x="105" y="122"/>
                    </a:cxn>
                    <a:cxn ang="0">
                      <a:pos x="74" y="118"/>
                    </a:cxn>
                    <a:cxn ang="0">
                      <a:pos x="61" y="140"/>
                    </a:cxn>
                    <a:cxn ang="0">
                      <a:pos x="20" y="133"/>
                    </a:cxn>
                    <a:cxn ang="0">
                      <a:pos x="11" y="146"/>
                    </a:cxn>
                  </a:cxnLst>
                  <a:rect l="0" t="0" r="r" b="b"/>
                  <a:pathLst>
                    <a:path w="177" h="146">
                      <a:moveTo>
                        <a:pt x="11" y="146"/>
                      </a:moveTo>
                      <a:lnTo>
                        <a:pt x="0" y="140"/>
                      </a:lnTo>
                      <a:lnTo>
                        <a:pt x="13" y="118"/>
                      </a:lnTo>
                      <a:lnTo>
                        <a:pt x="55" y="124"/>
                      </a:lnTo>
                      <a:lnTo>
                        <a:pt x="66" y="102"/>
                      </a:lnTo>
                      <a:lnTo>
                        <a:pt x="98" y="108"/>
                      </a:lnTo>
                      <a:lnTo>
                        <a:pt x="119" y="58"/>
                      </a:lnTo>
                      <a:lnTo>
                        <a:pt x="138" y="60"/>
                      </a:lnTo>
                      <a:lnTo>
                        <a:pt x="165" y="0"/>
                      </a:lnTo>
                      <a:lnTo>
                        <a:pt x="177" y="5"/>
                      </a:lnTo>
                      <a:lnTo>
                        <a:pt x="147" y="75"/>
                      </a:lnTo>
                      <a:lnTo>
                        <a:pt x="128" y="72"/>
                      </a:lnTo>
                      <a:lnTo>
                        <a:pt x="105" y="122"/>
                      </a:lnTo>
                      <a:lnTo>
                        <a:pt x="74" y="118"/>
                      </a:lnTo>
                      <a:lnTo>
                        <a:pt x="61" y="140"/>
                      </a:lnTo>
                      <a:lnTo>
                        <a:pt x="20" y="133"/>
                      </a:lnTo>
                      <a:lnTo>
                        <a:pt x="11" y="146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6" name="îṥḻíḋé"/>
                <p:cNvSpPr/>
                <p:nvPr/>
              </p:nvSpPr>
              <p:spPr bwMode="auto">
                <a:xfrm>
                  <a:off x="5102226" y="1265238"/>
                  <a:ext cx="388938" cy="319088"/>
                </a:xfrm>
                <a:custGeom>
                  <a:avLst/>
                  <a:gdLst/>
                  <a:ahLst/>
                  <a:cxnLst>
                    <a:cxn ang="0">
                      <a:pos x="245" y="201"/>
                    </a:cxn>
                    <a:cxn ang="0">
                      <a:pos x="0" y="201"/>
                    </a:cxn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8" y="193"/>
                    </a:cxn>
                    <a:cxn ang="0">
                      <a:pos x="245" y="193"/>
                    </a:cxn>
                    <a:cxn ang="0">
                      <a:pos x="245" y="201"/>
                    </a:cxn>
                  </a:cxnLst>
                  <a:rect l="0" t="0" r="r" b="b"/>
                  <a:pathLst>
                    <a:path w="245" h="201">
                      <a:moveTo>
                        <a:pt x="245" y="201"/>
                      </a:moveTo>
                      <a:lnTo>
                        <a:pt x="0" y="201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93"/>
                      </a:lnTo>
                      <a:lnTo>
                        <a:pt x="245" y="193"/>
                      </a:lnTo>
                      <a:lnTo>
                        <a:pt x="245" y="2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7" name="îšliḓê"/>
                <p:cNvSpPr/>
                <p:nvPr/>
              </p:nvSpPr>
              <p:spPr bwMode="auto">
                <a:xfrm>
                  <a:off x="5102226" y="1265238"/>
                  <a:ext cx="388938" cy="319088"/>
                </a:xfrm>
                <a:custGeom>
                  <a:avLst/>
                  <a:gdLst/>
                  <a:ahLst/>
                  <a:cxnLst>
                    <a:cxn ang="0">
                      <a:pos x="245" y="201"/>
                    </a:cxn>
                    <a:cxn ang="0">
                      <a:pos x="0" y="201"/>
                    </a:cxn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8" y="193"/>
                    </a:cxn>
                    <a:cxn ang="0">
                      <a:pos x="245" y="193"/>
                    </a:cxn>
                    <a:cxn ang="0">
                      <a:pos x="245" y="201"/>
                    </a:cxn>
                  </a:cxnLst>
                  <a:rect l="0" t="0" r="r" b="b"/>
                  <a:pathLst>
                    <a:path w="245" h="201">
                      <a:moveTo>
                        <a:pt x="245" y="201"/>
                      </a:moveTo>
                      <a:lnTo>
                        <a:pt x="0" y="201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93"/>
                      </a:lnTo>
                      <a:lnTo>
                        <a:pt x="245" y="193"/>
                      </a:lnTo>
                      <a:lnTo>
                        <a:pt x="245" y="201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8" name="íṥļíďê"/>
                <p:cNvSpPr/>
                <p:nvPr/>
              </p:nvSpPr>
              <p:spPr bwMode="auto">
                <a:xfrm>
                  <a:off x="5159376" y="1360488"/>
                  <a:ext cx="71438" cy="57150"/>
                </a:xfrm>
                <a:custGeom>
                  <a:avLst/>
                  <a:gdLst/>
                  <a:ahLst/>
                  <a:cxnLst>
                    <a:cxn ang="0">
                      <a:pos x="35" y="30"/>
                    </a:cxn>
                    <a:cxn ang="0">
                      <a:pos x="29" y="32"/>
                    </a:cxn>
                    <a:cxn ang="0">
                      <a:pos x="3" y="22"/>
                    </a:cxn>
                    <a:cxn ang="0">
                      <a:pos x="0" y="17"/>
                    </a:cxn>
                    <a:cxn ang="0">
                      <a:pos x="6" y="3"/>
                    </a:cxn>
                    <a:cxn ang="0">
                      <a:pos x="11" y="0"/>
                    </a:cxn>
                    <a:cxn ang="0">
                      <a:pos x="38" y="11"/>
                    </a:cxn>
                    <a:cxn ang="0">
                      <a:pos x="40" y="16"/>
                    </a:cxn>
                    <a:cxn ang="0">
                      <a:pos x="35" y="30"/>
                    </a:cxn>
                  </a:cxnLst>
                  <a:rect l="0" t="0" r="r" b="b"/>
                  <a:pathLst>
                    <a:path w="41" h="33">
                      <a:moveTo>
                        <a:pt x="35" y="30"/>
                      </a:moveTo>
                      <a:cubicBezTo>
                        <a:pt x="34" y="32"/>
                        <a:pt x="31" y="33"/>
                        <a:pt x="29" y="3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1" y="21"/>
                        <a:pt x="0" y="19"/>
                        <a:pt x="0" y="17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7" y="1"/>
                        <a:pt x="9" y="0"/>
                        <a:pt x="11" y="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40" y="12"/>
                        <a:pt x="41" y="14"/>
                        <a:pt x="40" y="16"/>
                      </a:cubicBezTo>
                      <a:cubicBezTo>
                        <a:pt x="35" y="30"/>
                        <a:pt x="35" y="30"/>
                        <a:pt x="35" y="3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89" name="îṧḻiḋe"/>
                <p:cNvSpPr/>
                <p:nvPr/>
              </p:nvSpPr>
              <p:spPr bwMode="auto">
                <a:xfrm>
                  <a:off x="5110163" y="1290638"/>
                  <a:ext cx="22225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0" name="ïsḷïďê"/>
                <p:cNvSpPr/>
                <p:nvPr/>
              </p:nvSpPr>
              <p:spPr bwMode="auto">
                <a:xfrm>
                  <a:off x="5110163" y="1290638"/>
                  <a:ext cx="22225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1" name="iṡļiḋé"/>
                <p:cNvSpPr/>
                <p:nvPr/>
              </p:nvSpPr>
              <p:spPr bwMode="auto">
                <a:xfrm>
                  <a:off x="5110163" y="1347788"/>
                  <a:ext cx="22225" cy="142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2" name="íṩlïďé"/>
                <p:cNvSpPr/>
                <p:nvPr/>
              </p:nvSpPr>
              <p:spPr bwMode="auto">
                <a:xfrm>
                  <a:off x="5110163" y="1347788"/>
                  <a:ext cx="22225" cy="142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3" name="iŝḷïḑe"/>
                <p:cNvSpPr/>
                <p:nvPr/>
              </p:nvSpPr>
              <p:spPr bwMode="auto">
                <a:xfrm>
                  <a:off x="5110163" y="1406526"/>
                  <a:ext cx="22225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4" name="íṥ1ïḍé"/>
                <p:cNvSpPr/>
                <p:nvPr/>
              </p:nvSpPr>
              <p:spPr bwMode="auto">
                <a:xfrm>
                  <a:off x="5110163" y="1406526"/>
                  <a:ext cx="22225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5" name="ïṣlïḑe"/>
                <p:cNvSpPr/>
                <p:nvPr/>
              </p:nvSpPr>
              <p:spPr bwMode="auto">
                <a:xfrm>
                  <a:off x="5110163" y="1465263"/>
                  <a:ext cx="22225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6" name="ïšḻíďè"/>
                <p:cNvSpPr/>
                <p:nvPr/>
              </p:nvSpPr>
              <p:spPr bwMode="auto">
                <a:xfrm>
                  <a:off x="5110163" y="1465263"/>
                  <a:ext cx="22225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7" name="íslïdè"/>
                <p:cNvSpPr/>
                <p:nvPr/>
              </p:nvSpPr>
              <p:spPr bwMode="auto">
                <a:xfrm>
                  <a:off x="5110163" y="1524001"/>
                  <a:ext cx="22225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8" name="îšḻíďé"/>
                <p:cNvSpPr/>
                <p:nvPr/>
              </p:nvSpPr>
              <p:spPr bwMode="auto">
                <a:xfrm>
                  <a:off x="5110163" y="1524001"/>
                  <a:ext cx="22225" cy="12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99" name="íSļîḑè"/>
                <p:cNvSpPr/>
                <p:nvPr/>
              </p:nvSpPr>
              <p:spPr bwMode="auto">
                <a:xfrm>
                  <a:off x="5395913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0" name="ïṡḻiḍé"/>
                <p:cNvSpPr/>
                <p:nvPr/>
              </p:nvSpPr>
              <p:spPr bwMode="auto">
                <a:xfrm>
                  <a:off x="5395913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1" name="íṥḷide"/>
                <p:cNvSpPr/>
                <p:nvPr/>
              </p:nvSpPr>
              <p:spPr bwMode="auto">
                <a:xfrm>
                  <a:off x="5454651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2" name="îṧḷíḍè"/>
                <p:cNvSpPr/>
                <p:nvPr/>
              </p:nvSpPr>
              <p:spPr bwMode="auto">
                <a:xfrm>
                  <a:off x="5454651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3" name="ïṡļîdé"/>
                <p:cNvSpPr/>
                <p:nvPr/>
              </p:nvSpPr>
              <p:spPr bwMode="auto">
                <a:xfrm>
                  <a:off x="5337176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4" name="îṥḷîḑé"/>
                <p:cNvSpPr/>
                <p:nvPr/>
              </p:nvSpPr>
              <p:spPr bwMode="auto">
                <a:xfrm>
                  <a:off x="5337176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5" name="îslíḑé"/>
                <p:cNvSpPr/>
                <p:nvPr/>
              </p:nvSpPr>
              <p:spPr bwMode="auto">
                <a:xfrm>
                  <a:off x="5278438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6" name="íṡḷîḍè"/>
                <p:cNvSpPr/>
                <p:nvPr/>
              </p:nvSpPr>
              <p:spPr bwMode="auto">
                <a:xfrm>
                  <a:off x="5278438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7" name="îṥḷïḑe"/>
                <p:cNvSpPr/>
                <p:nvPr/>
              </p:nvSpPr>
              <p:spPr bwMode="auto">
                <a:xfrm>
                  <a:off x="5219701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8" name="ïšļiḓe"/>
                <p:cNvSpPr/>
                <p:nvPr/>
              </p:nvSpPr>
              <p:spPr bwMode="auto">
                <a:xfrm>
                  <a:off x="5219701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09" name="ï$ľiḍê"/>
                <p:cNvSpPr/>
                <p:nvPr/>
              </p:nvSpPr>
              <p:spPr bwMode="auto">
                <a:xfrm>
                  <a:off x="5160963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10" name="ïŝḻiḑê"/>
                <p:cNvSpPr/>
                <p:nvPr/>
              </p:nvSpPr>
              <p:spPr bwMode="auto">
                <a:xfrm>
                  <a:off x="5160963" y="1554163"/>
                  <a:ext cx="12700" cy="2222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11" name="ïślíďe"/>
                <p:cNvSpPr/>
                <p:nvPr/>
              </p:nvSpPr>
              <p:spPr bwMode="auto">
                <a:xfrm>
                  <a:off x="5410201" y="1271588"/>
                  <a:ext cx="68263" cy="63500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5" y="0"/>
                    </a:cxn>
                    <a:cxn ang="0">
                      <a:pos x="43" y="4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43" h="40">
                      <a:moveTo>
                        <a:pt x="0" y="23"/>
                      </a:moveTo>
                      <a:lnTo>
                        <a:pt x="35" y="0"/>
                      </a:lnTo>
                      <a:lnTo>
                        <a:pt x="43" y="40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sp>
              <p:nvSpPr>
                <p:cNvPr id="112" name="ïṡḻiďé"/>
                <p:cNvSpPr/>
                <p:nvPr/>
              </p:nvSpPr>
              <p:spPr bwMode="auto">
                <a:xfrm>
                  <a:off x="5410201" y="1271588"/>
                  <a:ext cx="68263" cy="63500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5" y="0"/>
                    </a:cxn>
                    <a:cxn ang="0">
                      <a:pos x="43" y="4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43" h="40">
                      <a:moveTo>
                        <a:pt x="0" y="23"/>
                      </a:moveTo>
                      <a:lnTo>
                        <a:pt x="35" y="0"/>
                      </a:lnTo>
                      <a:lnTo>
                        <a:pt x="43" y="40"/>
                      </a:lnTo>
                      <a:lnTo>
                        <a:pt x="0" y="23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</p:grpSp>
        </p:grpSp>
        <p:grpSp>
          <p:nvGrpSpPr>
            <p:cNvPr id="147" name="组合 146"/>
            <p:cNvGrpSpPr/>
            <p:nvPr/>
          </p:nvGrpSpPr>
          <p:grpSpPr>
            <a:xfrm>
              <a:off x="1859" y="5745"/>
              <a:ext cx="8046" cy="3482"/>
              <a:chOff x="1180406" y="3648266"/>
              <a:chExt cx="5109481" cy="2211241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80406" y="3648266"/>
                <a:ext cx="5109481" cy="2211241"/>
                <a:chOff x="1180406" y="3648266"/>
                <a:chExt cx="5109481" cy="2211241"/>
              </a:xfrm>
            </p:grpSpPr>
            <p:sp>
              <p:nvSpPr>
                <p:cNvPr id="51" name="iş1îḑe"/>
                <p:cNvSpPr/>
                <p:nvPr/>
              </p:nvSpPr>
              <p:spPr bwMode="auto">
                <a:xfrm>
                  <a:off x="4560570" y="3648266"/>
                  <a:ext cx="1729317" cy="1729317"/>
                </a:xfrm>
                <a:custGeom>
                  <a:avLst/>
                  <a:gdLst/>
                  <a:ahLst/>
                  <a:cxnLst>
                    <a:cxn ang="0">
                      <a:pos x="748" y="126"/>
                    </a:cxn>
                    <a:cxn ang="0">
                      <a:pos x="748" y="126"/>
                    </a:cxn>
                    <a:cxn ang="0">
                      <a:pos x="622" y="0"/>
                    </a:cxn>
                    <a:cxn ang="0">
                      <a:pos x="622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82" y="67"/>
                    </a:cxn>
                    <a:cxn ang="0">
                      <a:pos x="94" y="141"/>
                    </a:cxn>
                    <a:cxn ang="0">
                      <a:pos x="47" y="196"/>
                    </a:cxn>
                    <a:cxn ang="0">
                      <a:pos x="65" y="253"/>
                    </a:cxn>
                    <a:cxn ang="0">
                      <a:pos x="135" y="270"/>
                    </a:cxn>
                    <a:cxn ang="0">
                      <a:pos x="169" y="337"/>
                    </a:cxn>
                    <a:cxn ang="0">
                      <a:pos x="142" y="403"/>
                    </a:cxn>
                    <a:cxn ang="0">
                      <a:pos x="177" y="452"/>
                    </a:cxn>
                    <a:cxn ang="0">
                      <a:pos x="249" y="446"/>
                    </a:cxn>
                    <a:cxn ang="0">
                      <a:pos x="302" y="499"/>
                    </a:cxn>
                    <a:cxn ang="0">
                      <a:pos x="296" y="570"/>
                    </a:cxn>
                    <a:cxn ang="0">
                      <a:pos x="345" y="606"/>
                    </a:cxn>
                    <a:cxn ang="0">
                      <a:pos x="411" y="578"/>
                    </a:cxn>
                    <a:cxn ang="0">
                      <a:pos x="478" y="612"/>
                    </a:cxn>
                    <a:cxn ang="0">
                      <a:pos x="494" y="682"/>
                    </a:cxn>
                    <a:cxn ang="0">
                      <a:pos x="552" y="701"/>
                    </a:cxn>
                    <a:cxn ang="0">
                      <a:pos x="606" y="654"/>
                    </a:cxn>
                    <a:cxn ang="0">
                      <a:pos x="680" y="666"/>
                    </a:cxn>
                    <a:cxn ang="0">
                      <a:pos x="718" y="727"/>
                    </a:cxn>
                    <a:cxn ang="0">
                      <a:pos x="748" y="748"/>
                    </a:cxn>
                    <a:cxn ang="0">
                      <a:pos x="748" y="126"/>
                    </a:cxn>
                  </a:cxnLst>
                  <a:rect l="0" t="0" r="r" b="b"/>
                  <a:pathLst>
                    <a:path w="748" h="748">
                      <a:moveTo>
                        <a:pt x="748" y="126"/>
                      </a:moveTo>
                      <a:cubicBezTo>
                        <a:pt x="748" y="126"/>
                        <a:pt x="748" y="126"/>
                        <a:pt x="748" y="126"/>
                      </a:cubicBezTo>
                      <a:cubicBezTo>
                        <a:pt x="678" y="126"/>
                        <a:pt x="622" y="69"/>
                        <a:pt x="622" y="0"/>
                      </a:cubicBezTo>
                      <a:cubicBezTo>
                        <a:pt x="622" y="0"/>
                        <a:pt x="622" y="0"/>
                        <a:pt x="62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7" y="22"/>
                        <a:pt x="21" y="30"/>
                      </a:cubicBezTo>
                      <a:cubicBezTo>
                        <a:pt x="82" y="67"/>
                        <a:pt x="82" y="67"/>
                        <a:pt x="82" y="67"/>
                      </a:cubicBezTo>
                      <a:cubicBezTo>
                        <a:pt x="109" y="84"/>
                        <a:pt x="115" y="117"/>
                        <a:pt x="94" y="141"/>
                      </a:cubicBezTo>
                      <a:cubicBezTo>
                        <a:pt x="47" y="196"/>
                        <a:pt x="47" y="196"/>
                        <a:pt x="47" y="196"/>
                      </a:cubicBezTo>
                      <a:cubicBezTo>
                        <a:pt x="26" y="220"/>
                        <a:pt x="34" y="246"/>
                        <a:pt x="65" y="253"/>
                      </a:cubicBezTo>
                      <a:cubicBezTo>
                        <a:pt x="135" y="270"/>
                        <a:pt x="135" y="270"/>
                        <a:pt x="135" y="270"/>
                      </a:cubicBezTo>
                      <a:cubicBezTo>
                        <a:pt x="166" y="277"/>
                        <a:pt x="182" y="307"/>
                        <a:pt x="169" y="337"/>
                      </a:cubicBezTo>
                      <a:cubicBezTo>
                        <a:pt x="142" y="403"/>
                        <a:pt x="142" y="403"/>
                        <a:pt x="142" y="403"/>
                      </a:cubicBezTo>
                      <a:cubicBezTo>
                        <a:pt x="129" y="432"/>
                        <a:pt x="145" y="454"/>
                        <a:pt x="177" y="452"/>
                      </a:cubicBezTo>
                      <a:cubicBezTo>
                        <a:pt x="249" y="446"/>
                        <a:pt x="249" y="446"/>
                        <a:pt x="249" y="446"/>
                      </a:cubicBezTo>
                      <a:cubicBezTo>
                        <a:pt x="281" y="443"/>
                        <a:pt x="305" y="467"/>
                        <a:pt x="302" y="499"/>
                      </a:cubicBezTo>
                      <a:cubicBezTo>
                        <a:pt x="296" y="570"/>
                        <a:pt x="296" y="570"/>
                        <a:pt x="296" y="570"/>
                      </a:cubicBezTo>
                      <a:cubicBezTo>
                        <a:pt x="293" y="602"/>
                        <a:pt x="315" y="618"/>
                        <a:pt x="345" y="606"/>
                      </a:cubicBezTo>
                      <a:cubicBezTo>
                        <a:pt x="411" y="578"/>
                        <a:pt x="411" y="578"/>
                        <a:pt x="411" y="578"/>
                      </a:cubicBezTo>
                      <a:cubicBezTo>
                        <a:pt x="440" y="566"/>
                        <a:pt x="471" y="581"/>
                        <a:pt x="478" y="612"/>
                      </a:cubicBezTo>
                      <a:cubicBezTo>
                        <a:pt x="494" y="682"/>
                        <a:pt x="494" y="682"/>
                        <a:pt x="494" y="682"/>
                      </a:cubicBezTo>
                      <a:cubicBezTo>
                        <a:pt x="502" y="713"/>
                        <a:pt x="527" y="722"/>
                        <a:pt x="552" y="701"/>
                      </a:cubicBezTo>
                      <a:cubicBezTo>
                        <a:pt x="606" y="654"/>
                        <a:pt x="606" y="654"/>
                        <a:pt x="606" y="654"/>
                      </a:cubicBezTo>
                      <a:cubicBezTo>
                        <a:pt x="630" y="633"/>
                        <a:pt x="664" y="638"/>
                        <a:pt x="680" y="666"/>
                      </a:cubicBezTo>
                      <a:cubicBezTo>
                        <a:pt x="718" y="727"/>
                        <a:pt x="718" y="727"/>
                        <a:pt x="718" y="727"/>
                      </a:cubicBezTo>
                      <a:cubicBezTo>
                        <a:pt x="726" y="741"/>
                        <a:pt x="737" y="748"/>
                        <a:pt x="748" y="748"/>
                      </a:cubicBezTo>
                      <a:cubicBezTo>
                        <a:pt x="748" y="126"/>
                        <a:pt x="748" y="126"/>
                        <a:pt x="748" y="126"/>
                      </a:cubicBezTo>
                    </a:path>
                  </a:pathLst>
                </a:custGeom>
                <a:solidFill>
                  <a:srgbClr val="00B0F0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grpSp>
              <p:nvGrpSpPr>
                <p:cNvPr id="60" name="ïṡliḓé"/>
                <p:cNvGrpSpPr/>
                <p:nvPr/>
              </p:nvGrpSpPr>
              <p:grpSpPr>
                <a:xfrm>
                  <a:off x="3504025" y="4890939"/>
                  <a:ext cx="1564545" cy="325768"/>
                  <a:chOff x="3408325" y="4890939"/>
                  <a:chExt cx="1564545" cy="325768"/>
                </a:xfrm>
              </p:grpSpPr>
              <p:cxnSp>
                <p:nvCxnSpPr>
                  <p:cNvPr id="70" name="Straight Connector 101"/>
                  <p:cNvCxnSpPr/>
                  <p:nvPr/>
                </p:nvCxnSpPr>
                <p:spPr>
                  <a:xfrm rot="10800000" flipV="1">
                    <a:off x="4566470" y="4890939"/>
                    <a:ext cx="406400" cy="304800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  <a:prstDash val="sysDash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102"/>
                  <p:cNvCxnSpPr/>
                  <p:nvPr/>
                </p:nvCxnSpPr>
                <p:spPr>
                  <a:xfrm flipH="1">
                    <a:off x="3408325" y="5195740"/>
                    <a:ext cx="1143968" cy="20967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ïsḷíḋe"/>
                <p:cNvSpPr txBox="1"/>
                <p:nvPr/>
              </p:nvSpPr>
              <p:spPr bwMode="auto">
                <a:xfrm>
                  <a:off x="2874159" y="4775901"/>
                  <a:ext cx="3153241" cy="309958"/>
                </a:xfrm>
                <a:prstGeom prst="rect">
                  <a:avLst/>
                </a:prstGeom>
                <a:noFill/>
              </p:spPr>
              <p:txBody>
                <a:bodyPr wrap="none" lIns="0" tIns="0" rIns="360000" bIns="0" anchor="ctr" anchorCtr="0">
                  <a:noAutofit/>
                </a:bodyPr>
                <a:lstStyle/>
                <a:p>
                  <a:pPr>
                    <a:spcBef>
                      <a:spcPct val="0"/>
                    </a:spcBef>
                    <a:defRPr/>
                  </a:pPr>
                  <a:r>
                    <a:rPr lang="zh-CN" altLang="en-US" sz="2800" b="1" dirty="0">
                      <a:latin typeface="微软雅黑" panose="020B0503020204020204" charset="-122"/>
                      <a:ea typeface="微软雅黑" panose="020B0503020204020204" charset="-122"/>
                    </a:rPr>
                    <a:t>技术可行性</a:t>
                  </a:r>
                </a:p>
              </p:txBody>
            </p:sp>
            <p:sp>
              <p:nvSpPr>
                <p:cNvPr id="67" name="íṣḷïdé"/>
                <p:cNvSpPr txBox="1"/>
                <p:nvPr/>
              </p:nvSpPr>
              <p:spPr bwMode="auto">
                <a:xfrm>
                  <a:off x="1180406" y="5303328"/>
                  <a:ext cx="3153241" cy="556179"/>
                </a:xfrm>
                <a:prstGeom prst="rect">
                  <a:avLst/>
                </a:prstGeom>
                <a:noFill/>
              </p:spPr>
              <p:txBody>
                <a:bodyPr wrap="square" lIns="0" tIns="0" rIns="360000" bIns="0" anchor="ctr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2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技术成熟</a:t>
                  </a:r>
                  <a:endPara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2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团队经验丰富</a:t>
                  </a:r>
                </a:p>
              </p:txBody>
            </p:sp>
          </p:grpSp>
          <p:sp>
            <p:nvSpPr>
              <p:cNvPr id="56" name="ïṧḻîďé"/>
              <p:cNvSpPr/>
              <p:nvPr/>
            </p:nvSpPr>
            <p:spPr bwMode="auto">
              <a:xfrm>
                <a:off x="5375487" y="4124515"/>
                <a:ext cx="463551" cy="433917"/>
              </a:xfrm>
              <a:custGeom>
                <a:avLst/>
                <a:gdLst/>
                <a:ahLst/>
                <a:cxnLst>
                  <a:cxn ang="0">
                    <a:pos x="87" y="43"/>
                  </a:cxn>
                  <a:cxn ang="0">
                    <a:pos x="75" y="28"/>
                  </a:cxn>
                  <a:cxn ang="0">
                    <a:pos x="60" y="14"/>
                  </a:cxn>
                  <a:cxn ang="0">
                    <a:pos x="41" y="19"/>
                  </a:cxn>
                  <a:cxn ang="0">
                    <a:pos x="23" y="26"/>
                  </a:cxn>
                  <a:cxn ang="0">
                    <a:pos x="6" y="36"/>
                  </a:cxn>
                  <a:cxn ang="0">
                    <a:pos x="6" y="56"/>
                  </a:cxn>
                  <a:cxn ang="0">
                    <a:pos x="8" y="76"/>
                  </a:cxn>
                  <a:cxn ang="0">
                    <a:pos x="14" y="95"/>
                  </a:cxn>
                  <a:cxn ang="0">
                    <a:pos x="33" y="100"/>
                  </a:cxn>
                  <a:cxn ang="0">
                    <a:pos x="52" y="103"/>
                  </a:cxn>
                  <a:cxn ang="0">
                    <a:pos x="72" y="102"/>
                  </a:cxn>
                  <a:cxn ang="0">
                    <a:pos x="82" y="85"/>
                  </a:cxn>
                  <a:cxn ang="0">
                    <a:pos x="90" y="67"/>
                  </a:cxn>
                  <a:cxn ang="0">
                    <a:pos x="53" y="99"/>
                  </a:cxn>
                  <a:cxn ang="0">
                    <a:pos x="40" y="74"/>
                  </a:cxn>
                  <a:cxn ang="0">
                    <a:pos x="12" y="76"/>
                  </a:cxn>
                  <a:cxn ang="0">
                    <a:pos x="40" y="47"/>
                  </a:cxn>
                  <a:cxn ang="0">
                    <a:pos x="53" y="22"/>
                  </a:cxn>
                  <a:cxn ang="0">
                    <a:pos x="43" y="71"/>
                  </a:cxn>
                  <a:cxn ang="0">
                    <a:pos x="37" y="60"/>
                  </a:cxn>
                  <a:cxn ang="0">
                    <a:pos x="55" y="48"/>
                  </a:cxn>
                  <a:cxn ang="0">
                    <a:pos x="54" y="70"/>
                  </a:cxn>
                  <a:cxn ang="0">
                    <a:pos x="84" y="76"/>
                  </a:cxn>
                  <a:cxn ang="0">
                    <a:pos x="48" y="49"/>
                  </a:cxn>
                  <a:cxn ang="0">
                    <a:pos x="48" y="67"/>
                  </a:cxn>
                  <a:cxn ang="0">
                    <a:pos x="113" y="12"/>
                  </a:cxn>
                  <a:cxn ang="0">
                    <a:pos x="111" y="5"/>
                  </a:cxn>
                  <a:cxn ang="0">
                    <a:pos x="104" y="3"/>
                  </a:cxn>
                  <a:cxn ang="0">
                    <a:pos x="97" y="2"/>
                  </a:cxn>
                  <a:cxn ang="0">
                    <a:pos x="90" y="2"/>
                  </a:cxn>
                  <a:cxn ang="0">
                    <a:pos x="86" y="8"/>
                  </a:cxn>
                  <a:cxn ang="0">
                    <a:pos x="84" y="15"/>
                  </a:cxn>
                  <a:cxn ang="0">
                    <a:pos x="82" y="22"/>
                  </a:cxn>
                  <a:cxn ang="0">
                    <a:pos x="87" y="27"/>
                  </a:cxn>
                  <a:cxn ang="0">
                    <a:pos x="93" y="32"/>
                  </a:cxn>
                  <a:cxn ang="0">
                    <a:pos x="99" y="35"/>
                  </a:cxn>
                  <a:cxn ang="0">
                    <a:pos x="105" y="32"/>
                  </a:cxn>
                  <a:cxn ang="0">
                    <a:pos x="111" y="27"/>
                  </a:cxn>
                  <a:cxn ang="0">
                    <a:pos x="116" y="22"/>
                  </a:cxn>
                  <a:cxn ang="0">
                    <a:pos x="101" y="32"/>
                  </a:cxn>
                  <a:cxn ang="0">
                    <a:pos x="96" y="22"/>
                  </a:cxn>
                  <a:cxn ang="0">
                    <a:pos x="93" y="18"/>
                  </a:cxn>
                  <a:cxn ang="0">
                    <a:pos x="96" y="13"/>
                  </a:cxn>
                  <a:cxn ang="0">
                    <a:pos x="101" y="3"/>
                  </a:cxn>
                  <a:cxn ang="0">
                    <a:pos x="97" y="21"/>
                  </a:cxn>
                  <a:cxn ang="0">
                    <a:pos x="95" y="17"/>
                  </a:cxn>
                  <a:cxn ang="0">
                    <a:pos x="102" y="13"/>
                  </a:cxn>
                  <a:cxn ang="0">
                    <a:pos x="101" y="21"/>
                  </a:cxn>
                  <a:cxn ang="0">
                    <a:pos x="112" y="23"/>
                  </a:cxn>
                  <a:cxn ang="0">
                    <a:pos x="99" y="13"/>
                  </a:cxn>
                  <a:cxn ang="0">
                    <a:pos x="99" y="20"/>
                  </a:cxn>
                </a:cxnLst>
                <a:rect l="0" t="0" r="r" b="b"/>
                <a:pathLst>
                  <a:path w="117" h="109">
                    <a:moveTo>
                      <a:pt x="90" y="56"/>
                    </a:moveTo>
                    <a:cubicBezTo>
                      <a:pt x="90" y="55"/>
                      <a:pt x="90" y="55"/>
                      <a:pt x="90" y="54"/>
                    </a:cubicBezTo>
                    <a:cubicBezTo>
                      <a:pt x="92" y="53"/>
                      <a:pt x="95" y="49"/>
                      <a:pt x="95" y="48"/>
                    </a:cubicBezTo>
                    <a:cubicBezTo>
                      <a:pt x="94" y="47"/>
                      <a:pt x="90" y="45"/>
                      <a:pt x="88" y="46"/>
                    </a:cubicBezTo>
                    <a:cubicBezTo>
                      <a:pt x="87" y="45"/>
                      <a:pt x="87" y="44"/>
                      <a:pt x="87" y="43"/>
                    </a:cubicBezTo>
                    <a:cubicBezTo>
                      <a:pt x="88" y="42"/>
                      <a:pt x="90" y="37"/>
                      <a:pt x="90" y="36"/>
                    </a:cubicBezTo>
                    <a:cubicBezTo>
                      <a:pt x="89" y="35"/>
                      <a:pt x="84" y="35"/>
                      <a:pt x="82" y="36"/>
                    </a:cubicBezTo>
                    <a:cubicBezTo>
                      <a:pt x="82" y="35"/>
                      <a:pt x="81" y="34"/>
                      <a:pt x="81" y="34"/>
                    </a:cubicBezTo>
                    <a:cubicBezTo>
                      <a:pt x="82" y="32"/>
                      <a:pt x="83" y="27"/>
                      <a:pt x="82" y="26"/>
                    </a:cubicBezTo>
                    <a:cubicBezTo>
                      <a:pt x="81" y="26"/>
                      <a:pt x="76" y="26"/>
                      <a:pt x="75" y="28"/>
                    </a:cubicBezTo>
                    <a:cubicBezTo>
                      <a:pt x="74" y="27"/>
                      <a:pt x="73" y="27"/>
                      <a:pt x="73" y="26"/>
                    </a:cubicBezTo>
                    <a:cubicBezTo>
                      <a:pt x="74" y="24"/>
                      <a:pt x="73" y="19"/>
                      <a:pt x="72" y="19"/>
                    </a:cubicBezTo>
                    <a:cubicBezTo>
                      <a:pt x="71" y="18"/>
                      <a:pt x="67" y="20"/>
                      <a:pt x="65" y="22"/>
                    </a:cubicBezTo>
                    <a:cubicBezTo>
                      <a:pt x="65" y="22"/>
                      <a:pt x="64" y="21"/>
                      <a:pt x="63" y="21"/>
                    </a:cubicBezTo>
                    <a:cubicBezTo>
                      <a:pt x="63" y="19"/>
                      <a:pt x="61" y="14"/>
                      <a:pt x="60" y="14"/>
                    </a:cubicBezTo>
                    <a:cubicBezTo>
                      <a:pt x="59" y="14"/>
                      <a:pt x="55" y="17"/>
                      <a:pt x="55" y="19"/>
                    </a:cubicBezTo>
                    <a:cubicBezTo>
                      <a:pt x="54" y="19"/>
                      <a:pt x="53" y="18"/>
                      <a:pt x="52" y="18"/>
                    </a:cubicBezTo>
                    <a:cubicBezTo>
                      <a:pt x="52" y="16"/>
                      <a:pt x="49" y="12"/>
                      <a:pt x="48" y="12"/>
                    </a:cubicBezTo>
                    <a:cubicBezTo>
                      <a:pt x="47" y="12"/>
                      <a:pt x="44" y="16"/>
                      <a:pt x="44" y="18"/>
                    </a:cubicBezTo>
                    <a:cubicBezTo>
                      <a:pt x="43" y="18"/>
                      <a:pt x="42" y="19"/>
                      <a:pt x="41" y="19"/>
                    </a:cubicBezTo>
                    <a:cubicBezTo>
                      <a:pt x="40" y="17"/>
                      <a:pt x="37" y="14"/>
                      <a:pt x="35" y="14"/>
                    </a:cubicBezTo>
                    <a:cubicBezTo>
                      <a:pt x="34" y="14"/>
                      <a:pt x="32" y="19"/>
                      <a:pt x="33" y="21"/>
                    </a:cubicBezTo>
                    <a:cubicBezTo>
                      <a:pt x="32" y="21"/>
                      <a:pt x="31" y="22"/>
                      <a:pt x="31" y="22"/>
                    </a:cubicBezTo>
                    <a:cubicBezTo>
                      <a:pt x="29" y="20"/>
                      <a:pt x="25" y="18"/>
                      <a:pt x="24" y="19"/>
                    </a:cubicBezTo>
                    <a:cubicBezTo>
                      <a:pt x="23" y="19"/>
                      <a:pt x="22" y="24"/>
                      <a:pt x="23" y="26"/>
                    </a:cubicBezTo>
                    <a:cubicBezTo>
                      <a:pt x="22" y="27"/>
                      <a:pt x="22" y="27"/>
                      <a:pt x="21" y="28"/>
                    </a:cubicBezTo>
                    <a:cubicBezTo>
                      <a:pt x="19" y="26"/>
                      <a:pt x="15" y="26"/>
                      <a:pt x="14" y="26"/>
                    </a:cubicBezTo>
                    <a:cubicBezTo>
                      <a:pt x="13" y="27"/>
                      <a:pt x="14" y="32"/>
                      <a:pt x="15" y="34"/>
                    </a:cubicBezTo>
                    <a:cubicBezTo>
                      <a:pt x="15" y="34"/>
                      <a:pt x="14" y="35"/>
                      <a:pt x="14" y="36"/>
                    </a:cubicBezTo>
                    <a:cubicBezTo>
                      <a:pt x="12" y="35"/>
                      <a:pt x="7" y="35"/>
                      <a:pt x="6" y="36"/>
                    </a:cubicBezTo>
                    <a:cubicBezTo>
                      <a:pt x="6" y="37"/>
                      <a:pt x="7" y="42"/>
                      <a:pt x="9" y="43"/>
                    </a:cubicBezTo>
                    <a:cubicBezTo>
                      <a:pt x="9" y="44"/>
                      <a:pt x="9" y="45"/>
                      <a:pt x="8" y="46"/>
                    </a:cubicBezTo>
                    <a:cubicBezTo>
                      <a:pt x="6" y="45"/>
                      <a:pt x="2" y="47"/>
                      <a:pt x="1" y="48"/>
                    </a:cubicBezTo>
                    <a:cubicBezTo>
                      <a:pt x="1" y="49"/>
                      <a:pt x="4" y="53"/>
                      <a:pt x="6" y="54"/>
                    </a:cubicBezTo>
                    <a:cubicBezTo>
                      <a:pt x="6" y="55"/>
                      <a:pt x="6" y="55"/>
                      <a:pt x="6" y="56"/>
                    </a:cubicBezTo>
                    <a:cubicBezTo>
                      <a:pt x="4" y="56"/>
                      <a:pt x="0" y="59"/>
                      <a:pt x="0" y="61"/>
                    </a:cubicBezTo>
                    <a:cubicBezTo>
                      <a:pt x="0" y="62"/>
                      <a:pt x="4" y="65"/>
                      <a:pt x="6" y="65"/>
                    </a:cubicBezTo>
                    <a:cubicBezTo>
                      <a:pt x="6" y="66"/>
                      <a:pt x="6" y="67"/>
                      <a:pt x="6" y="67"/>
                    </a:cubicBezTo>
                    <a:cubicBezTo>
                      <a:pt x="4" y="68"/>
                      <a:pt x="1" y="72"/>
                      <a:pt x="1" y="73"/>
                    </a:cubicBezTo>
                    <a:cubicBezTo>
                      <a:pt x="2" y="74"/>
                      <a:pt x="6" y="76"/>
                      <a:pt x="8" y="76"/>
                    </a:cubicBezTo>
                    <a:cubicBezTo>
                      <a:pt x="9" y="76"/>
                      <a:pt x="9" y="77"/>
                      <a:pt x="9" y="78"/>
                    </a:cubicBezTo>
                    <a:cubicBezTo>
                      <a:pt x="7" y="79"/>
                      <a:pt x="6" y="84"/>
                      <a:pt x="6" y="85"/>
                    </a:cubicBezTo>
                    <a:cubicBezTo>
                      <a:pt x="7" y="86"/>
                      <a:pt x="12" y="86"/>
                      <a:pt x="14" y="85"/>
                    </a:cubicBezTo>
                    <a:cubicBezTo>
                      <a:pt x="14" y="86"/>
                      <a:pt x="15" y="87"/>
                      <a:pt x="15" y="87"/>
                    </a:cubicBezTo>
                    <a:cubicBezTo>
                      <a:pt x="14" y="89"/>
                      <a:pt x="13" y="94"/>
                      <a:pt x="14" y="95"/>
                    </a:cubicBezTo>
                    <a:cubicBezTo>
                      <a:pt x="15" y="96"/>
                      <a:pt x="20" y="95"/>
                      <a:pt x="21" y="93"/>
                    </a:cubicBezTo>
                    <a:cubicBezTo>
                      <a:pt x="22" y="94"/>
                      <a:pt x="22" y="95"/>
                      <a:pt x="23" y="95"/>
                    </a:cubicBezTo>
                    <a:cubicBezTo>
                      <a:pt x="22" y="97"/>
                      <a:pt x="23" y="102"/>
                      <a:pt x="24" y="102"/>
                    </a:cubicBezTo>
                    <a:cubicBezTo>
                      <a:pt x="25" y="103"/>
                      <a:pt x="29" y="101"/>
                      <a:pt x="31" y="99"/>
                    </a:cubicBezTo>
                    <a:cubicBezTo>
                      <a:pt x="31" y="100"/>
                      <a:pt x="32" y="100"/>
                      <a:pt x="33" y="100"/>
                    </a:cubicBezTo>
                    <a:cubicBezTo>
                      <a:pt x="32" y="102"/>
                      <a:pt x="34" y="107"/>
                      <a:pt x="35" y="107"/>
                    </a:cubicBezTo>
                    <a:cubicBezTo>
                      <a:pt x="37" y="108"/>
                      <a:pt x="40" y="105"/>
                      <a:pt x="41" y="102"/>
                    </a:cubicBezTo>
                    <a:cubicBezTo>
                      <a:pt x="42" y="103"/>
                      <a:pt x="43" y="103"/>
                      <a:pt x="44" y="103"/>
                    </a:cubicBezTo>
                    <a:cubicBezTo>
                      <a:pt x="44" y="105"/>
                      <a:pt x="47" y="109"/>
                      <a:pt x="48" y="109"/>
                    </a:cubicBezTo>
                    <a:cubicBezTo>
                      <a:pt x="49" y="109"/>
                      <a:pt x="52" y="105"/>
                      <a:pt x="52" y="103"/>
                    </a:cubicBezTo>
                    <a:cubicBezTo>
                      <a:pt x="53" y="103"/>
                      <a:pt x="54" y="103"/>
                      <a:pt x="55" y="103"/>
                    </a:cubicBezTo>
                    <a:cubicBezTo>
                      <a:pt x="55" y="105"/>
                      <a:pt x="59" y="108"/>
                      <a:pt x="60" y="107"/>
                    </a:cubicBezTo>
                    <a:cubicBezTo>
                      <a:pt x="61" y="107"/>
                      <a:pt x="63" y="102"/>
                      <a:pt x="63" y="100"/>
                    </a:cubicBezTo>
                    <a:cubicBezTo>
                      <a:pt x="64" y="100"/>
                      <a:pt x="65" y="100"/>
                      <a:pt x="65" y="99"/>
                    </a:cubicBezTo>
                    <a:cubicBezTo>
                      <a:pt x="67" y="101"/>
                      <a:pt x="71" y="103"/>
                      <a:pt x="72" y="102"/>
                    </a:cubicBezTo>
                    <a:cubicBezTo>
                      <a:pt x="73" y="102"/>
                      <a:pt x="74" y="97"/>
                      <a:pt x="73" y="95"/>
                    </a:cubicBezTo>
                    <a:cubicBezTo>
                      <a:pt x="73" y="95"/>
                      <a:pt x="74" y="94"/>
                      <a:pt x="75" y="93"/>
                    </a:cubicBezTo>
                    <a:cubicBezTo>
                      <a:pt x="76" y="95"/>
                      <a:pt x="81" y="96"/>
                      <a:pt x="82" y="95"/>
                    </a:cubicBezTo>
                    <a:cubicBezTo>
                      <a:pt x="83" y="94"/>
                      <a:pt x="82" y="89"/>
                      <a:pt x="81" y="87"/>
                    </a:cubicBezTo>
                    <a:cubicBezTo>
                      <a:pt x="81" y="87"/>
                      <a:pt x="82" y="86"/>
                      <a:pt x="82" y="85"/>
                    </a:cubicBezTo>
                    <a:cubicBezTo>
                      <a:pt x="84" y="86"/>
                      <a:pt x="89" y="86"/>
                      <a:pt x="90" y="85"/>
                    </a:cubicBezTo>
                    <a:cubicBezTo>
                      <a:pt x="90" y="84"/>
                      <a:pt x="88" y="79"/>
                      <a:pt x="87" y="78"/>
                    </a:cubicBezTo>
                    <a:cubicBezTo>
                      <a:pt x="87" y="77"/>
                      <a:pt x="87" y="76"/>
                      <a:pt x="88" y="76"/>
                    </a:cubicBezTo>
                    <a:cubicBezTo>
                      <a:pt x="90" y="76"/>
                      <a:pt x="94" y="74"/>
                      <a:pt x="95" y="73"/>
                    </a:cubicBezTo>
                    <a:cubicBezTo>
                      <a:pt x="95" y="72"/>
                      <a:pt x="92" y="68"/>
                      <a:pt x="90" y="67"/>
                    </a:cubicBezTo>
                    <a:cubicBezTo>
                      <a:pt x="90" y="67"/>
                      <a:pt x="90" y="66"/>
                      <a:pt x="90" y="65"/>
                    </a:cubicBezTo>
                    <a:cubicBezTo>
                      <a:pt x="92" y="65"/>
                      <a:pt x="96" y="62"/>
                      <a:pt x="96" y="61"/>
                    </a:cubicBezTo>
                    <a:cubicBezTo>
                      <a:pt x="96" y="59"/>
                      <a:pt x="92" y="56"/>
                      <a:pt x="90" y="56"/>
                    </a:cubicBezTo>
                    <a:close/>
                    <a:moveTo>
                      <a:pt x="58" y="98"/>
                    </a:moveTo>
                    <a:cubicBezTo>
                      <a:pt x="56" y="99"/>
                      <a:pt x="55" y="99"/>
                      <a:pt x="53" y="99"/>
                    </a:cubicBezTo>
                    <a:cubicBezTo>
                      <a:pt x="54" y="91"/>
                      <a:pt x="59" y="80"/>
                      <a:pt x="56" y="74"/>
                    </a:cubicBezTo>
                    <a:cubicBezTo>
                      <a:pt x="60" y="80"/>
                      <a:pt x="71" y="81"/>
                      <a:pt x="79" y="84"/>
                    </a:cubicBezTo>
                    <a:cubicBezTo>
                      <a:pt x="74" y="91"/>
                      <a:pt x="67" y="96"/>
                      <a:pt x="58" y="98"/>
                    </a:cubicBezTo>
                    <a:close/>
                    <a:moveTo>
                      <a:pt x="17" y="84"/>
                    </a:moveTo>
                    <a:cubicBezTo>
                      <a:pt x="24" y="81"/>
                      <a:pt x="36" y="80"/>
                      <a:pt x="40" y="74"/>
                    </a:cubicBezTo>
                    <a:cubicBezTo>
                      <a:pt x="37" y="80"/>
                      <a:pt x="42" y="91"/>
                      <a:pt x="43" y="99"/>
                    </a:cubicBezTo>
                    <a:cubicBezTo>
                      <a:pt x="33" y="98"/>
                      <a:pt x="23" y="93"/>
                      <a:pt x="17" y="84"/>
                    </a:cubicBezTo>
                    <a:close/>
                    <a:moveTo>
                      <a:pt x="12" y="45"/>
                    </a:moveTo>
                    <a:cubicBezTo>
                      <a:pt x="19" y="50"/>
                      <a:pt x="26" y="60"/>
                      <a:pt x="32" y="61"/>
                    </a:cubicBezTo>
                    <a:cubicBezTo>
                      <a:pt x="26" y="61"/>
                      <a:pt x="19" y="71"/>
                      <a:pt x="12" y="76"/>
                    </a:cubicBezTo>
                    <a:cubicBezTo>
                      <a:pt x="11" y="74"/>
                      <a:pt x="11" y="72"/>
                      <a:pt x="10" y="71"/>
                    </a:cubicBezTo>
                    <a:cubicBezTo>
                      <a:pt x="8" y="62"/>
                      <a:pt x="9" y="53"/>
                      <a:pt x="12" y="45"/>
                    </a:cubicBezTo>
                    <a:close/>
                    <a:moveTo>
                      <a:pt x="38" y="23"/>
                    </a:moveTo>
                    <a:cubicBezTo>
                      <a:pt x="40" y="22"/>
                      <a:pt x="41" y="22"/>
                      <a:pt x="43" y="22"/>
                    </a:cubicBezTo>
                    <a:cubicBezTo>
                      <a:pt x="42" y="30"/>
                      <a:pt x="37" y="41"/>
                      <a:pt x="40" y="47"/>
                    </a:cubicBezTo>
                    <a:cubicBezTo>
                      <a:pt x="36" y="41"/>
                      <a:pt x="24" y="40"/>
                      <a:pt x="17" y="37"/>
                    </a:cubicBezTo>
                    <a:cubicBezTo>
                      <a:pt x="22" y="30"/>
                      <a:pt x="29" y="25"/>
                      <a:pt x="38" y="23"/>
                    </a:cubicBezTo>
                    <a:close/>
                    <a:moveTo>
                      <a:pt x="79" y="37"/>
                    </a:moveTo>
                    <a:cubicBezTo>
                      <a:pt x="71" y="40"/>
                      <a:pt x="60" y="41"/>
                      <a:pt x="56" y="47"/>
                    </a:cubicBezTo>
                    <a:cubicBezTo>
                      <a:pt x="59" y="41"/>
                      <a:pt x="54" y="30"/>
                      <a:pt x="53" y="22"/>
                    </a:cubicBezTo>
                    <a:cubicBezTo>
                      <a:pt x="63" y="23"/>
                      <a:pt x="73" y="29"/>
                      <a:pt x="79" y="37"/>
                    </a:cubicBezTo>
                    <a:close/>
                    <a:moveTo>
                      <a:pt x="54" y="70"/>
                    </a:moveTo>
                    <a:cubicBezTo>
                      <a:pt x="54" y="71"/>
                      <a:pt x="55" y="72"/>
                      <a:pt x="55" y="73"/>
                    </a:cubicBezTo>
                    <a:cubicBezTo>
                      <a:pt x="55" y="72"/>
                      <a:pt x="54" y="71"/>
                      <a:pt x="53" y="71"/>
                    </a:cubicBezTo>
                    <a:cubicBezTo>
                      <a:pt x="51" y="74"/>
                      <a:pt x="45" y="74"/>
                      <a:pt x="43" y="71"/>
                    </a:cubicBezTo>
                    <a:cubicBezTo>
                      <a:pt x="42" y="71"/>
                      <a:pt x="41" y="72"/>
                      <a:pt x="41" y="73"/>
                    </a:cubicBezTo>
                    <a:cubicBezTo>
                      <a:pt x="41" y="72"/>
                      <a:pt x="41" y="71"/>
                      <a:pt x="42" y="70"/>
                    </a:cubicBezTo>
                    <a:cubicBezTo>
                      <a:pt x="37" y="70"/>
                      <a:pt x="35" y="65"/>
                      <a:pt x="37" y="62"/>
                    </a:cubicBezTo>
                    <a:cubicBezTo>
                      <a:pt x="36" y="61"/>
                      <a:pt x="35" y="61"/>
                      <a:pt x="34" y="61"/>
                    </a:cubicBezTo>
                    <a:cubicBezTo>
                      <a:pt x="35" y="61"/>
                      <a:pt x="36" y="60"/>
                      <a:pt x="37" y="60"/>
                    </a:cubicBezTo>
                    <a:cubicBezTo>
                      <a:pt x="35" y="56"/>
                      <a:pt x="37" y="51"/>
                      <a:pt x="42" y="51"/>
                    </a:cubicBezTo>
                    <a:cubicBezTo>
                      <a:pt x="41" y="50"/>
                      <a:pt x="41" y="49"/>
                      <a:pt x="41" y="48"/>
                    </a:cubicBezTo>
                    <a:cubicBezTo>
                      <a:pt x="41" y="49"/>
                      <a:pt x="42" y="50"/>
                      <a:pt x="43" y="50"/>
                    </a:cubicBezTo>
                    <a:cubicBezTo>
                      <a:pt x="45" y="47"/>
                      <a:pt x="51" y="47"/>
                      <a:pt x="53" y="50"/>
                    </a:cubicBezTo>
                    <a:cubicBezTo>
                      <a:pt x="54" y="50"/>
                      <a:pt x="55" y="49"/>
                      <a:pt x="55" y="48"/>
                    </a:cubicBezTo>
                    <a:cubicBezTo>
                      <a:pt x="55" y="49"/>
                      <a:pt x="54" y="50"/>
                      <a:pt x="54" y="51"/>
                    </a:cubicBezTo>
                    <a:cubicBezTo>
                      <a:pt x="59" y="51"/>
                      <a:pt x="61" y="56"/>
                      <a:pt x="59" y="60"/>
                    </a:cubicBezTo>
                    <a:cubicBezTo>
                      <a:pt x="60" y="60"/>
                      <a:pt x="61" y="61"/>
                      <a:pt x="62" y="61"/>
                    </a:cubicBezTo>
                    <a:cubicBezTo>
                      <a:pt x="61" y="61"/>
                      <a:pt x="60" y="61"/>
                      <a:pt x="59" y="62"/>
                    </a:cubicBezTo>
                    <a:cubicBezTo>
                      <a:pt x="61" y="65"/>
                      <a:pt x="59" y="70"/>
                      <a:pt x="54" y="70"/>
                    </a:cubicBezTo>
                    <a:close/>
                    <a:moveTo>
                      <a:pt x="84" y="76"/>
                    </a:moveTo>
                    <a:cubicBezTo>
                      <a:pt x="77" y="71"/>
                      <a:pt x="70" y="61"/>
                      <a:pt x="63" y="61"/>
                    </a:cubicBezTo>
                    <a:cubicBezTo>
                      <a:pt x="70" y="60"/>
                      <a:pt x="77" y="50"/>
                      <a:pt x="84" y="45"/>
                    </a:cubicBezTo>
                    <a:cubicBezTo>
                      <a:pt x="85" y="47"/>
                      <a:pt x="85" y="49"/>
                      <a:pt x="86" y="50"/>
                    </a:cubicBezTo>
                    <a:cubicBezTo>
                      <a:pt x="88" y="59"/>
                      <a:pt x="87" y="68"/>
                      <a:pt x="84" y="76"/>
                    </a:cubicBezTo>
                    <a:close/>
                    <a:moveTo>
                      <a:pt x="48" y="49"/>
                    </a:moveTo>
                    <a:cubicBezTo>
                      <a:pt x="42" y="49"/>
                      <a:pt x="37" y="54"/>
                      <a:pt x="37" y="61"/>
                    </a:cubicBezTo>
                    <a:cubicBezTo>
                      <a:pt x="37" y="67"/>
                      <a:pt x="42" y="72"/>
                      <a:pt x="48" y="72"/>
                    </a:cubicBezTo>
                    <a:cubicBezTo>
                      <a:pt x="54" y="72"/>
                      <a:pt x="59" y="67"/>
                      <a:pt x="59" y="61"/>
                    </a:cubicBezTo>
                    <a:cubicBezTo>
                      <a:pt x="59" y="54"/>
                      <a:pt x="54" y="49"/>
                      <a:pt x="48" y="49"/>
                    </a:cubicBezTo>
                    <a:close/>
                    <a:moveTo>
                      <a:pt x="48" y="67"/>
                    </a:moveTo>
                    <a:cubicBezTo>
                      <a:pt x="44" y="67"/>
                      <a:pt x="42" y="64"/>
                      <a:pt x="42" y="61"/>
                    </a:cubicBezTo>
                    <a:cubicBezTo>
                      <a:pt x="42" y="57"/>
                      <a:pt x="44" y="54"/>
                      <a:pt x="48" y="54"/>
                    </a:cubicBezTo>
                    <a:cubicBezTo>
                      <a:pt x="51" y="54"/>
                      <a:pt x="54" y="57"/>
                      <a:pt x="54" y="61"/>
                    </a:cubicBezTo>
                    <a:cubicBezTo>
                      <a:pt x="54" y="64"/>
                      <a:pt x="51" y="67"/>
                      <a:pt x="48" y="67"/>
                    </a:cubicBezTo>
                    <a:close/>
                    <a:moveTo>
                      <a:pt x="117" y="18"/>
                    </a:moveTo>
                    <a:cubicBezTo>
                      <a:pt x="117" y="17"/>
                      <a:pt x="115" y="16"/>
                      <a:pt x="114" y="16"/>
                    </a:cubicBezTo>
                    <a:cubicBezTo>
                      <a:pt x="114" y="16"/>
                      <a:pt x="114" y="15"/>
                      <a:pt x="114" y="15"/>
                    </a:cubicBezTo>
                    <a:cubicBezTo>
                      <a:pt x="115" y="15"/>
                      <a:pt x="116" y="13"/>
                      <a:pt x="116" y="13"/>
                    </a:cubicBezTo>
                    <a:cubicBezTo>
                      <a:pt x="116" y="13"/>
                      <a:pt x="114" y="12"/>
                      <a:pt x="113" y="12"/>
                    </a:cubicBezTo>
                    <a:cubicBezTo>
                      <a:pt x="113" y="12"/>
                      <a:pt x="113" y="11"/>
                      <a:pt x="113" y="11"/>
                    </a:cubicBezTo>
                    <a:cubicBezTo>
                      <a:pt x="114" y="11"/>
                      <a:pt x="114" y="9"/>
                      <a:pt x="114" y="9"/>
                    </a:cubicBezTo>
                    <a:cubicBezTo>
                      <a:pt x="114" y="8"/>
                      <a:pt x="112" y="8"/>
                      <a:pt x="112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1" y="7"/>
                      <a:pt x="112" y="5"/>
                      <a:pt x="111" y="5"/>
                    </a:cubicBezTo>
                    <a:cubicBezTo>
                      <a:pt x="111" y="5"/>
                      <a:pt x="109" y="5"/>
                      <a:pt x="109" y="6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4"/>
                      <a:pt x="108" y="2"/>
                      <a:pt x="108" y="2"/>
                    </a:cubicBezTo>
                    <a:cubicBezTo>
                      <a:pt x="107" y="2"/>
                      <a:pt x="106" y="3"/>
                      <a:pt x="105" y="3"/>
                    </a:cubicBezTo>
                    <a:cubicBezTo>
                      <a:pt x="105" y="3"/>
                      <a:pt x="105" y="3"/>
                      <a:pt x="104" y="3"/>
                    </a:cubicBezTo>
                    <a:cubicBezTo>
                      <a:pt x="105" y="2"/>
                      <a:pt x="104" y="1"/>
                      <a:pt x="103" y="0"/>
                    </a:cubicBezTo>
                    <a:cubicBezTo>
                      <a:pt x="103" y="0"/>
                      <a:pt x="102" y="1"/>
                      <a:pt x="101" y="2"/>
                    </a:cubicBezTo>
                    <a:cubicBezTo>
                      <a:pt x="101" y="2"/>
                      <a:pt x="101" y="2"/>
                      <a:pt x="100" y="2"/>
                    </a:cubicBezTo>
                    <a:cubicBezTo>
                      <a:pt x="100" y="1"/>
                      <a:pt x="99" y="0"/>
                      <a:pt x="99" y="0"/>
                    </a:cubicBezTo>
                    <a:cubicBezTo>
                      <a:pt x="98" y="0"/>
                      <a:pt x="97" y="1"/>
                      <a:pt x="97" y="2"/>
                    </a:cubicBezTo>
                    <a:cubicBezTo>
                      <a:pt x="97" y="2"/>
                      <a:pt x="97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ubicBezTo>
                      <a:pt x="94" y="1"/>
                      <a:pt x="93" y="2"/>
                      <a:pt x="93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2" y="3"/>
                      <a:pt x="90" y="2"/>
                      <a:pt x="90" y="2"/>
                    </a:cubicBezTo>
                    <a:cubicBezTo>
                      <a:pt x="90" y="2"/>
                      <a:pt x="89" y="4"/>
                      <a:pt x="90" y="5"/>
                    </a:cubicBezTo>
                    <a:cubicBezTo>
                      <a:pt x="90" y="5"/>
                      <a:pt x="89" y="5"/>
                      <a:pt x="89" y="6"/>
                    </a:cubicBezTo>
                    <a:cubicBezTo>
                      <a:pt x="88" y="5"/>
                      <a:pt x="87" y="5"/>
                      <a:pt x="86" y="5"/>
                    </a:cubicBezTo>
                    <a:cubicBezTo>
                      <a:pt x="86" y="5"/>
                      <a:pt x="86" y="7"/>
                      <a:pt x="87" y="8"/>
                    </a:cubicBezTo>
                    <a:cubicBezTo>
                      <a:pt x="87" y="8"/>
                      <a:pt x="86" y="8"/>
                      <a:pt x="86" y="8"/>
                    </a:cubicBezTo>
                    <a:cubicBezTo>
                      <a:pt x="86" y="8"/>
                      <a:pt x="84" y="8"/>
                      <a:pt x="84" y="9"/>
                    </a:cubicBezTo>
                    <a:cubicBezTo>
                      <a:pt x="83" y="9"/>
                      <a:pt x="84" y="11"/>
                      <a:pt x="85" y="11"/>
                    </a:cubicBezTo>
                    <a:cubicBezTo>
                      <a:pt x="85" y="11"/>
                      <a:pt x="84" y="12"/>
                      <a:pt x="84" y="12"/>
                    </a:cubicBezTo>
                    <a:cubicBezTo>
                      <a:pt x="84" y="12"/>
                      <a:pt x="82" y="13"/>
                      <a:pt x="82" y="13"/>
                    </a:cubicBezTo>
                    <a:cubicBezTo>
                      <a:pt x="82" y="13"/>
                      <a:pt x="83" y="15"/>
                      <a:pt x="84" y="15"/>
                    </a:cubicBezTo>
                    <a:cubicBezTo>
                      <a:pt x="83" y="15"/>
                      <a:pt x="83" y="16"/>
                      <a:pt x="83" y="16"/>
                    </a:cubicBezTo>
                    <a:cubicBezTo>
                      <a:pt x="83" y="16"/>
                      <a:pt x="81" y="17"/>
                      <a:pt x="81" y="18"/>
                    </a:cubicBezTo>
                    <a:cubicBezTo>
                      <a:pt x="81" y="18"/>
                      <a:pt x="83" y="19"/>
                      <a:pt x="83" y="19"/>
                    </a:cubicBezTo>
                    <a:cubicBezTo>
                      <a:pt x="83" y="19"/>
                      <a:pt x="83" y="20"/>
                      <a:pt x="84" y="20"/>
                    </a:cubicBezTo>
                    <a:cubicBezTo>
                      <a:pt x="83" y="20"/>
                      <a:pt x="82" y="22"/>
                      <a:pt x="82" y="22"/>
                    </a:cubicBezTo>
                    <a:cubicBezTo>
                      <a:pt x="82" y="23"/>
                      <a:pt x="84" y="23"/>
                      <a:pt x="84" y="23"/>
                    </a:cubicBezTo>
                    <a:cubicBezTo>
                      <a:pt x="84" y="23"/>
                      <a:pt x="85" y="24"/>
                      <a:pt x="85" y="24"/>
                    </a:cubicBezTo>
                    <a:cubicBezTo>
                      <a:pt x="84" y="24"/>
                      <a:pt x="83" y="26"/>
                      <a:pt x="84" y="26"/>
                    </a:cubicBezTo>
                    <a:cubicBezTo>
                      <a:pt x="84" y="27"/>
                      <a:pt x="86" y="27"/>
                      <a:pt x="86" y="27"/>
                    </a:cubicBezTo>
                    <a:cubicBezTo>
                      <a:pt x="86" y="27"/>
                      <a:pt x="87" y="27"/>
                      <a:pt x="87" y="27"/>
                    </a:cubicBezTo>
                    <a:cubicBezTo>
                      <a:pt x="86" y="28"/>
                      <a:pt x="86" y="30"/>
                      <a:pt x="86" y="30"/>
                    </a:cubicBezTo>
                    <a:cubicBezTo>
                      <a:pt x="87" y="30"/>
                      <a:pt x="88" y="30"/>
                      <a:pt x="89" y="30"/>
                    </a:cubicBezTo>
                    <a:cubicBezTo>
                      <a:pt x="89" y="30"/>
                      <a:pt x="90" y="30"/>
                      <a:pt x="90" y="30"/>
                    </a:cubicBezTo>
                    <a:cubicBezTo>
                      <a:pt x="89" y="31"/>
                      <a:pt x="90" y="33"/>
                      <a:pt x="90" y="33"/>
                    </a:cubicBezTo>
                    <a:cubicBezTo>
                      <a:pt x="90" y="33"/>
                      <a:pt x="92" y="32"/>
                      <a:pt x="93" y="32"/>
                    </a:cubicBezTo>
                    <a:cubicBezTo>
                      <a:pt x="93" y="32"/>
                      <a:pt x="93" y="32"/>
                      <a:pt x="93" y="32"/>
                    </a:cubicBezTo>
                    <a:cubicBezTo>
                      <a:pt x="93" y="33"/>
                      <a:pt x="94" y="35"/>
                      <a:pt x="94" y="35"/>
                    </a:cubicBezTo>
                    <a:cubicBezTo>
                      <a:pt x="95" y="35"/>
                      <a:pt x="96" y="34"/>
                      <a:pt x="96" y="33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7" y="34"/>
                      <a:pt x="98" y="35"/>
                      <a:pt x="99" y="35"/>
                    </a:cubicBezTo>
                    <a:cubicBezTo>
                      <a:pt x="99" y="35"/>
                      <a:pt x="100" y="34"/>
                      <a:pt x="100" y="33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2" y="34"/>
                      <a:pt x="103" y="35"/>
                      <a:pt x="103" y="35"/>
                    </a:cubicBezTo>
                    <a:cubicBezTo>
                      <a:pt x="104" y="35"/>
                      <a:pt x="105" y="33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6" y="32"/>
                      <a:pt x="107" y="33"/>
                      <a:pt x="108" y="33"/>
                    </a:cubicBezTo>
                    <a:cubicBezTo>
                      <a:pt x="108" y="33"/>
                      <a:pt x="108" y="31"/>
                      <a:pt x="108" y="30"/>
                    </a:cubicBezTo>
                    <a:cubicBezTo>
                      <a:pt x="108" y="30"/>
                      <a:pt x="108" y="30"/>
                      <a:pt x="109" y="30"/>
                    </a:cubicBezTo>
                    <a:cubicBezTo>
                      <a:pt x="109" y="30"/>
                      <a:pt x="111" y="30"/>
                      <a:pt x="111" y="30"/>
                    </a:cubicBezTo>
                    <a:cubicBezTo>
                      <a:pt x="112" y="30"/>
                      <a:pt x="111" y="28"/>
                      <a:pt x="111" y="27"/>
                    </a:cubicBezTo>
                    <a:cubicBezTo>
                      <a:pt x="111" y="27"/>
                      <a:pt x="111" y="27"/>
                      <a:pt x="112" y="27"/>
                    </a:cubicBezTo>
                    <a:cubicBezTo>
                      <a:pt x="112" y="27"/>
                      <a:pt x="114" y="27"/>
                      <a:pt x="114" y="26"/>
                    </a:cubicBezTo>
                    <a:cubicBezTo>
                      <a:pt x="114" y="26"/>
                      <a:pt x="114" y="24"/>
                      <a:pt x="113" y="24"/>
                    </a:cubicBezTo>
                    <a:cubicBezTo>
                      <a:pt x="113" y="24"/>
                      <a:pt x="113" y="23"/>
                      <a:pt x="113" y="23"/>
                    </a:cubicBezTo>
                    <a:cubicBezTo>
                      <a:pt x="114" y="23"/>
                      <a:pt x="116" y="23"/>
                      <a:pt x="116" y="22"/>
                    </a:cubicBezTo>
                    <a:cubicBezTo>
                      <a:pt x="116" y="22"/>
                      <a:pt x="115" y="20"/>
                      <a:pt x="114" y="20"/>
                    </a:cubicBezTo>
                    <a:cubicBezTo>
                      <a:pt x="114" y="20"/>
                      <a:pt x="114" y="19"/>
                      <a:pt x="114" y="19"/>
                    </a:cubicBezTo>
                    <a:cubicBezTo>
                      <a:pt x="115" y="19"/>
                      <a:pt x="117" y="18"/>
                      <a:pt x="117" y="18"/>
                    </a:cubicBezTo>
                    <a:close/>
                    <a:moveTo>
                      <a:pt x="103" y="31"/>
                    </a:moveTo>
                    <a:cubicBezTo>
                      <a:pt x="102" y="32"/>
                      <a:pt x="101" y="32"/>
                      <a:pt x="101" y="32"/>
                    </a:cubicBezTo>
                    <a:cubicBezTo>
                      <a:pt x="101" y="29"/>
                      <a:pt x="103" y="25"/>
                      <a:pt x="102" y="22"/>
                    </a:cubicBezTo>
                    <a:cubicBezTo>
                      <a:pt x="103" y="25"/>
                      <a:pt x="107" y="25"/>
                      <a:pt x="110" y="26"/>
                    </a:cubicBezTo>
                    <a:cubicBezTo>
                      <a:pt x="108" y="29"/>
                      <a:pt x="106" y="31"/>
                      <a:pt x="103" y="31"/>
                    </a:cubicBezTo>
                    <a:close/>
                    <a:moveTo>
                      <a:pt x="87" y="26"/>
                    </a:moveTo>
                    <a:cubicBezTo>
                      <a:pt x="90" y="25"/>
                      <a:pt x="95" y="25"/>
                      <a:pt x="96" y="22"/>
                    </a:cubicBezTo>
                    <a:cubicBezTo>
                      <a:pt x="95" y="25"/>
                      <a:pt x="97" y="29"/>
                      <a:pt x="97" y="32"/>
                    </a:cubicBezTo>
                    <a:cubicBezTo>
                      <a:pt x="93" y="31"/>
                      <a:pt x="90" y="29"/>
                      <a:pt x="87" y="26"/>
                    </a:cubicBezTo>
                    <a:close/>
                    <a:moveTo>
                      <a:pt x="85" y="21"/>
                    </a:moveTo>
                    <a:cubicBezTo>
                      <a:pt x="84" y="18"/>
                      <a:pt x="84" y="15"/>
                      <a:pt x="86" y="12"/>
                    </a:cubicBezTo>
                    <a:cubicBezTo>
                      <a:pt x="88" y="14"/>
                      <a:pt x="91" y="18"/>
                      <a:pt x="93" y="18"/>
                    </a:cubicBezTo>
                    <a:cubicBezTo>
                      <a:pt x="91" y="18"/>
                      <a:pt x="88" y="21"/>
                      <a:pt x="86" y="23"/>
                    </a:cubicBezTo>
                    <a:cubicBezTo>
                      <a:pt x="85" y="23"/>
                      <a:pt x="85" y="22"/>
                      <a:pt x="85" y="21"/>
                    </a:cubicBezTo>
                    <a:close/>
                    <a:moveTo>
                      <a:pt x="95" y="4"/>
                    </a:moveTo>
                    <a:cubicBezTo>
                      <a:pt x="96" y="4"/>
                      <a:pt x="96" y="3"/>
                      <a:pt x="97" y="3"/>
                    </a:cubicBezTo>
                    <a:cubicBezTo>
                      <a:pt x="97" y="7"/>
                      <a:pt x="95" y="11"/>
                      <a:pt x="96" y="13"/>
                    </a:cubicBezTo>
                    <a:cubicBezTo>
                      <a:pt x="95" y="11"/>
                      <a:pt x="90" y="10"/>
                      <a:pt x="87" y="9"/>
                    </a:cubicBezTo>
                    <a:cubicBezTo>
                      <a:pt x="89" y="6"/>
                      <a:pt x="92" y="5"/>
                      <a:pt x="95" y="4"/>
                    </a:cubicBezTo>
                    <a:close/>
                    <a:moveTo>
                      <a:pt x="110" y="9"/>
                    </a:moveTo>
                    <a:cubicBezTo>
                      <a:pt x="107" y="10"/>
                      <a:pt x="103" y="11"/>
                      <a:pt x="102" y="13"/>
                    </a:cubicBezTo>
                    <a:cubicBezTo>
                      <a:pt x="103" y="11"/>
                      <a:pt x="101" y="7"/>
                      <a:pt x="101" y="3"/>
                    </a:cubicBezTo>
                    <a:cubicBezTo>
                      <a:pt x="104" y="4"/>
                      <a:pt x="108" y="6"/>
                      <a:pt x="110" y="9"/>
                    </a:cubicBezTo>
                    <a:close/>
                    <a:moveTo>
                      <a:pt x="101" y="21"/>
                    </a:moveTo>
                    <a:cubicBezTo>
                      <a:pt x="101" y="21"/>
                      <a:pt x="101" y="22"/>
                      <a:pt x="102" y="22"/>
                    </a:cubicBezTo>
                    <a:cubicBezTo>
                      <a:pt x="101" y="22"/>
                      <a:pt x="101" y="22"/>
                      <a:pt x="101" y="21"/>
                    </a:cubicBezTo>
                    <a:cubicBezTo>
                      <a:pt x="100" y="23"/>
                      <a:pt x="98" y="23"/>
                      <a:pt x="97" y="21"/>
                    </a:cubicBezTo>
                    <a:cubicBezTo>
                      <a:pt x="97" y="22"/>
                      <a:pt x="96" y="22"/>
                      <a:pt x="96" y="22"/>
                    </a:cubicBezTo>
                    <a:cubicBezTo>
                      <a:pt x="96" y="22"/>
                      <a:pt x="97" y="21"/>
                      <a:pt x="97" y="21"/>
                    </a:cubicBezTo>
                    <a:cubicBezTo>
                      <a:pt x="95" y="21"/>
                      <a:pt x="94" y="19"/>
                      <a:pt x="95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4" y="18"/>
                      <a:pt x="94" y="17"/>
                      <a:pt x="95" y="17"/>
                    </a:cubicBezTo>
                    <a:cubicBezTo>
                      <a:pt x="94" y="16"/>
                      <a:pt x="95" y="14"/>
                      <a:pt x="97" y="14"/>
                    </a:cubicBezTo>
                    <a:cubicBezTo>
                      <a:pt x="97" y="14"/>
                      <a:pt x="96" y="13"/>
                      <a:pt x="96" y="13"/>
                    </a:cubicBezTo>
                    <a:cubicBezTo>
                      <a:pt x="96" y="13"/>
                      <a:pt x="97" y="14"/>
                      <a:pt x="97" y="14"/>
                    </a:cubicBezTo>
                    <a:cubicBezTo>
                      <a:pt x="98" y="13"/>
                      <a:pt x="100" y="13"/>
                      <a:pt x="101" y="14"/>
                    </a:cubicBezTo>
                    <a:cubicBezTo>
                      <a:pt x="101" y="14"/>
                      <a:pt x="101" y="13"/>
                      <a:pt x="102" y="13"/>
                    </a:cubicBezTo>
                    <a:cubicBezTo>
                      <a:pt x="101" y="13"/>
                      <a:pt x="101" y="14"/>
                      <a:pt x="101" y="14"/>
                    </a:cubicBezTo>
                    <a:cubicBezTo>
                      <a:pt x="103" y="14"/>
                      <a:pt x="104" y="16"/>
                      <a:pt x="103" y="17"/>
                    </a:cubicBezTo>
                    <a:cubicBezTo>
                      <a:pt x="103" y="17"/>
                      <a:pt x="104" y="18"/>
                      <a:pt x="104" y="18"/>
                    </a:cubicBezTo>
                    <a:cubicBezTo>
                      <a:pt x="104" y="18"/>
                      <a:pt x="103" y="18"/>
                      <a:pt x="103" y="18"/>
                    </a:cubicBezTo>
                    <a:cubicBezTo>
                      <a:pt x="104" y="19"/>
                      <a:pt x="103" y="21"/>
                      <a:pt x="101" y="21"/>
                    </a:cubicBezTo>
                    <a:close/>
                    <a:moveTo>
                      <a:pt x="112" y="23"/>
                    </a:moveTo>
                    <a:cubicBezTo>
                      <a:pt x="110" y="21"/>
                      <a:pt x="107" y="18"/>
                      <a:pt x="104" y="18"/>
                    </a:cubicBezTo>
                    <a:cubicBezTo>
                      <a:pt x="107" y="18"/>
                      <a:pt x="110" y="14"/>
                      <a:pt x="112" y="12"/>
                    </a:cubicBezTo>
                    <a:cubicBezTo>
                      <a:pt x="112" y="13"/>
                      <a:pt x="113" y="13"/>
                      <a:pt x="113" y="14"/>
                    </a:cubicBezTo>
                    <a:cubicBezTo>
                      <a:pt x="114" y="17"/>
                      <a:pt x="113" y="20"/>
                      <a:pt x="112" y="23"/>
                    </a:cubicBezTo>
                    <a:close/>
                    <a:moveTo>
                      <a:pt x="99" y="13"/>
                    </a:moveTo>
                    <a:cubicBezTo>
                      <a:pt x="97" y="13"/>
                      <a:pt x="95" y="15"/>
                      <a:pt x="95" y="18"/>
                    </a:cubicBezTo>
                    <a:cubicBezTo>
                      <a:pt x="95" y="20"/>
                      <a:pt x="97" y="22"/>
                      <a:pt x="99" y="22"/>
                    </a:cubicBezTo>
                    <a:cubicBezTo>
                      <a:pt x="101" y="22"/>
                      <a:pt x="103" y="20"/>
                      <a:pt x="103" y="18"/>
                    </a:cubicBezTo>
                    <a:cubicBezTo>
                      <a:pt x="103" y="15"/>
                      <a:pt x="101" y="13"/>
                      <a:pt x="99" y="13"/>
                    </a:cubicBezTo>
                    <a:close/>
                    <a:moveTo>
                      <a:pt x="99" y="20"/>
                    </a:moveTo>
                    <a:cubicBezTo>
                      <a:pt x="98" y="20"/>
                      <a:pt x="97" y="19"/>
                      <a:pt x="97" y="18"/>
                    </a:cubicBezTo>
                    <a:cubicBezTo>
                      <a:pt x="97" y="16"/>
                      <a:pt x="98" y="15"/>
                      <a:pt x="99" y="15"/>
                    </a:cubicBezTo>
                    <a:cubicBezTo>
                      <a:pt x="100" y="15"/>
                      <a:pt x="101" y="16"/>
                      <a:pt x="101" y="18"/>
                    </a:cubicBezTo>
                    <a:cubicBezTo>
                      <a:pt x="101" y="19"/>
                      <a:pt x="100" y="20"/>
                      <a:pt x="9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3200"/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9905" y="5745"/>
              <a:ext cx="8628" cy="3568"/>
              <a:chOff x="6289887" y="3648266"/>
              <a:chExt cx="5478643" cy="2265835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6289887" y="3648266"/>
                <a:ext cx="5478643" cy="2265835"/>
                <a:chOff x="6289887" y="3648266"/>
                <a:chExt cx="5478643" cy="2265835"/>
              </a:xfrm>
            </p:grpSpPr>
            <p:sp>
              <p:nvSpPr>
                <p:cNvPr id="53" name="îṡļïde"/>
                <p:cNvSpPr/>
                <p:nvPr/>
              </p:nvSpPr>
              <p:spPr bwMode="auto">
                <a:xfrm>
                  <a:off x="6289887" y="3648266"/>
                  <a:ext cx="1731434" cy="1729317"/>
                </a:xfrm>
                <a:custGeom>
                  <a:avLst/>
                  <a:gdLst/>
                  <a:ahLst/>
                  <a:cxnLst>
                    <a:cxn ang="0">
                      <a:pos x="612" y="270"/>
                    </a:cxn>
                    <a:cxn ang="0">
                      <a:pos x="682" y="253"/>
                    </a:cxn>
                    <a:cxn ang="0">
                      <a:pos x="701" y="196"/>
                    </a:cxn>
                    <a:cxn ang="0">
                      <a:pos x="654" y="141"/>
                    </a:cxn>
                    <a:cxn ang="0">
                      <a:pos x="666" y="67"/>
                    </a:cxn>
                    <a:cxn ang="0">
                      <a:pos x="727" y="30"/>
                    </a:cxn>
                    <a:cxn ang="0">
                      <a:pos x="748" y="0"/>
                    </a:cxn>
                    <a:cxn ang="0">
                      <a:pos x="126" y="0"/>
                    </a:cxn>
                    <a:cxn ang="0">
                      <a:pos x="126" y="0"/>
                    </a:cxn>
                    <a:cxn ang="0">
                      <a:pos x="0" y="126"/>
                    </a:cxn>
                    <a:cxn ang="0">
                      <a:pos x="0" y="748"/>
                    </a:cxn>
                    <a:cxn ang="0">
                      <a:pos x="30" y="727"/>
                    </a:cxn>
                    <a:cxn ang="0">
                      <a:pos x="67" y="666"/>
                    </a:cxn>
                    <a:cxn ang="0">
                      <a:pos x="141" y="654"/>
                    </a:cxn>
                    <a:cxn ang="0">
                      <a:pos x="196" y="701"/>
                    </a:cxn>
                    <a:cxn ang="0">
                      <a:pos x="253" y="682"/>
                    </a:cxn>
                    <a:cxn ang="0">
                      <a:pos x="270" y="612"/>
                    </a:cxn>
                    <a:cxn ang="0">
                      <a:pos x="337" y="578"/>
                    </a:cxn>
                    <a:cxn ang="0">
                      <a:pos x="403" y="606"/>
                    </a:cxn>
                    <a:cxn ang="0">
                      <a:pos x="452" y="570"/>
                    </a:cxn>
                    <a:cxn ang="0">
                      <a:pos x="446" y="499"/>
                    </a:cxn>
                    <a:cxn ang="0">
                      <a:pos x="499" y="446"/>
                    </a:cxn>
                    <a:cxn ang="0">
                      <a:pos x="570" y="452"/>
                    </a:cxn>
                    <a:cxn ang="0">
                      <a:pos x="606" y="403"/>
                    </a:cxn>
                    <a:cxn ang="0">
                      <a:pos x="578" y="337"/>
                    </a:cxn>
                    <a:cxn ang="0">
                      <a:pos x="612" y="270"/>
                    </a:cxn>
                  </a:cxnLst>
                  <a:rect l="0" t="0" r="r" b="b"/>
                  <a:pathLst>
                    <a:path w="748" h="748">
                      <a:moveTo>
                        <a:pt x="612" y="270"/>
                      </a:moveTo>
                      <a:cubicBezTo>
                        <a:pt x="682" y="253"/>
                        <a:pt x="682" y="253"/>
                        <a:pt x="682" y="253"/>
                      </a:cubicBezTo>
                      <a:cubicBezTo>
                        <a:pt x="713" y="246"/>
                        <a:pt x="722" y="220"/>
                        <a:pt x="701" y="196"/>
                      </a:cubicBezTo>
                      <a:cubicBezTo>
                        <a:pt x="654" y="141"/>
                        <a:pt x="654" y="141"/>
                        <a:pt x="654" y="141"/>
                      </a:cubicBezTo>
                      <a:cubicBezTo>
                        <a:pt x="633" y="117"/>
                        <a:pt x="638" y="84"/>
                        <a:pt x="666" y="67"/>
                      </a:cubicBezTo>
                      <a:cubicBezTo>
                        <a:pt x="727" y="30"/>
                        <a:pt x="727" y="30"/>
                        <a:pt x="727" y="30"/>
                      </a:cubicBezTo>
                      <a:cubicBezTo>
                        <a:pt x="741" y="22"/>
                        <a:pt x="748" y="11"/>
                        <a:pt x="748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69"/>
                        <a:pt x="69" y="126"/>
                        <a:pt x="0" y="126"/>
                      </a:cubicBezTo>
                      <a:cubicBezTo>
                        <a:pt x="0" y="748"/>
                        <a:pt x="0" y="748"/>
                        <a:pt x="0" y="748"/>
                      </a:cubicBezTo>
                      <a:cubicBezTo>
                        <a:pt x="11" y="748"/>
                        <a:pt x="22" y="741"/>
                        <a:pt x="30" y="727"/>
                      </a:cubicBezTo>
                      <a:cubicBezTo>
                        <a:pt x="67" y="666"/>
                        <a:pt x="67" y="666"/>
                        <a:pt x="67" y="666"/>
                      </a:cubicBezTo>
                      <a:cubicBezTo>
                        <a:pt x="84" y="638"/>
                        <a:pt x="117" y="633"/>
                        <a:pt x="141" y="654"/>
                      </a:cubicBezTo>
                      <a:cubicBezTo>
                        <a:pt x="196" y="701"/>
                        <a:pt x="196" y="701"/>
                        <a:pt x="196" y="701"/>
                      </a:cubicBezTo>
                      <a:cubicBezTo>
                        <a:pt x="220" y="722"/>
                        <a:pt x="246" y="713"/>
                        <a:pt x="253" y="682"/>
                      </a:cubicBezTo>
                      <a:cubicBezTo>
                        <a:pt x="270" y="612"/>
                        <a:pt x="270" y="612"/>
                        <a:pt x="270" y="612"/>
                      </a:cubicBezTo>
                      <a:cubicBezTo>
                        <a:pt x="277" y="581"/>
                        <a:pt x="307" y="566"/>
                        <a:pt x="337" y="578"/>
                      </a:cubicBezTo>
                      <a:cubicBezTo>
                        <a:pt x="403" y="606"/>
                        <a:pt x="403" y="606"/>
                        <a:pt x="403" y="606"/>
                      </a:cubicBezTo>
                      <a:cubicBezTo>
                        <a:pt x="432" y="618"/>
                        <a:pt x="454" y="602"/>
                        <a:pt x="452" y="570"/>
                      </a:cubicBezTo>
                      <a:cubicBezTo>
                        <a:pt x="446" y="499"/>
                        <a:pt x="446" y="499"/>
                        <a:pt x="446" y="499"/>
                      </a:cubicBezTo>
                      <a:cubicBezTo>
                        <a:pt x="443" y="467"/>
                        <a:pt x="467" y="443"/>
                        <a:pt x="499" y="446"/>
                      </a:cubicBezTo>
                      <a:cubicBezTo>
                        <a:pt x="570" y="452"/>
                        <a:pt x="570" y="452"/>
                        <a:pt x="570" y="452"/>
                      </a:cubicBezTo>
                      <a:cubicBezTo>
                        <a:pt x="602" y="454"/>
                        <a:pt x="618" y="432"/>
                        <a:pt x="606" y="403"/>
                      </a:cubicBezTo>
                      <a:cubicBezTo>
                        <a:pt x="578" y="337"/>
                        <a:pt x="578" y="337"/>
                        <a:pt x="578" y="337"/>
                      </a:cubicBezTo>
                      <a:cubicBezTo>
                        <a:pt x="566" y="307"/>
                        <a:pt x="581" y="277"/>
                        <a:pt x="612" y="270"/>
                      </a:cubicBezTo>
                    </a:path>
                  </a:pathLst>
                </a:custGeom>
                <a:solidFill>
                  <a:srgbClr val="0FC1B9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3200"/>
                </a:p>
              </p:txBody>
            </p:sp>
            <p:grpSp>
              <p:nvGrpSpPr>
                <p:cNvPr id="58" name="îšľíḍè"/>
                <p:cNvGrpSpPr/>
                <p:nvPr/>
              </p:nvGrpSpPr>
              <p:grpSpPr>
                <a:xfrm>
                  <a:off x="7506969" y="4886123"/>
                  <a:ext cx="1219200" cy="306917"/>
                  <a:chOff x="5181600" y="3638550"/>
                  <a:chExt cx="914400" cy="230188"/>
                </a:xfrm>
              </p:grpSpPr>
              <p:cxnSp>
                <p:nvCxnSpPr>
                  <p:cNvPr id="74" name="Straight Connector 93"/>
                  <p:cNvCxnSpPr/>
                  <p:nvPr/>
                </p:nvCxnSpPr>
                <p:spPr>
                  <a:xfrm rot="16200000" flipH="1">
                    <a:off x="5181600" y="3638550"/>
                    <a:ext cx="228600" cy="228600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94"/>
                  <p:cNvCxnSpPr/>
                  <p:nvPr/>
                </p:nvCxnSpPr>
                <p:spPr>
                  <a:xfrm>
                    <a:off x="5410200" y="3867150"/>
                    <a:ext cx="685800" cy="1588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  <a:prstDash val="sys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i$ḻïḓê"/>
                <p:cNvSpPr txBox="1"/>
                <p:nvPr/>
              </p:nvSpPr>
              <p:spPr bwMode="auto">
                <a:xfrm>
                  <a:off x="7506969" y="4716722"/>
                  <a:ext cx="3028183" cy="309958"/>
                </a:xfrm>
                <a:prstGeom prst="rect">
                  <a:avLst/>
                </a:prstGeom>
                <a:noFill/>
              </p:spPr>
              <p:txBody>
                <a:bodyPr wrap="none" lIns="360000" tIns="0" rIns="0" bIns="0" anchor="ctr" anchorCtr="0">
                  <a:noAutofit/>
                </a:bodyPr>
                <a:lstStyle/>
                <a:p>
                  <a:pPr>
                    <a:spcBef>
                      <a:spcPct val="0"/>
                    </a:spcBef>
                    <a:defRPr/>
                  </a:pPr>
                  <a:r>
                    <a:rPr lang="zh-CN" altLang="en-US" sz="2800" b="1" dirty="0">
                      <a:latin typeface="微软雅黑" panose="020B0503020204020204" charset="-122"/>
                      <a:ea typeface="微软雅黑" panose="020B0503020204020204" charset="-122"/>
                    </a:rPr>
                    <a:t>法律可行性</a:t>
                  </a:r>
                </a:p>
              </p:txBody>
            </p:sp>
            <p:sp>
              <p:nvSpPr>
                <p:cNvPr id="63" name="íṩḻïdè"/>
                <p:cNvSpPr txBox="1"/>
                <p:nvPr/>
              </p:nvSpPr>
              <p:spPr bwMode="auto">
                <a:xfrm>
                  <a:off x="8740347" y="5357922"/>
                  <a:ext cx="3028183" cy="556179"/>
                </a:xfrm>
                <a:prstGeom prst="rect">
                  <a:avLst/>
                </a:prstGeom>
                <a:noFill/>
              </p:spPr>
              <p:txBody>
                <a:bodyPr wrap="square" lIns="360000" tIns="0" rIns="0" bIns="0" anchor="ctr" anchorCtr="0">
                  <a:no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2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遵守法律法规</a:t>
                  </a:r>
                  <a:endPara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24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保护用户隐私</a:t>
                  </a:r>
                </a:p>
              </p:txBody>
            </p:sp>
          </p:grpSp>
          <p:sp>
            <p:nvSpPr>
              <p:cNvPr id="144" name="iṩľiḑè"/>
              <p:cNvSpPr/>
              <p:nvPr/>
            </p:nvSpPr>
            <p:spPr bwMode="auto">
              <a:xfrm>
                <a:off x="6598169" y="4057208"/>
                <a:ext cx="472823" cy="475826"/>
              </a:xfrm>
              <a:custGeom>
                <a:avLst/>
                <a:gdLst>
                  <a:gd name="T0" fmla="*/ 455839 w 606244"/>
                  <a:gd name="T1" fmla="*/ 455839 w 606244"/>
                  <a:gd name="T2" fmla="*/ 600116 w 606244"/>
                  <a:gd name="T3" fmla="*/ 600116 w 606244"/>
                  <a:gd name="T4" fmla="*/ 600116 w 606244"/>
                  <a:gd name="T5" fmla="*/ 600116 w 606244"/>
                  <a:gd name="T6" fmla="*/ 600116 w 606244"/>
                  <a:gd name="T7" fmla="*/ 600116 w 606244"/>
                  <a:gd name="T8" fmla="*/ 600116 w 606244"/>
                  <a:gd name="T9" fmla="*/ 600116 w 606244"/>
                  <a:gd name="T10" fmla="*/ 600116 w 606244"/>
                  <a:gd name="T11" fmla="*/ 600116 w 606244"/>
                  <a:gd name="T12" fmla="*/ 600116 w 606244"/>
                  <a:gd name="T13" fmla="*/ 600116 w 606244"/>
                  <a:gd name="T14" fmla="*/ 600116 w 606244"/>
                  <a:gd name="T15" fmla="*/ 600116 w 606244"/>
                  <a:gd name="T16" fmla="*/ 600116 w 606244"/>
                  <a:gd name="T17" fmla="*/ 600116 w 606244"/>
                  <a:gd name="T18" fmla="*/ 600116 w 606244"/>
                  <a:gd name="T19" fmla="*/ 600116 w 606244"/>
                  <a:gd name="T20" fmla="*/ 600116 w 606244"/>
                  <a:gd name="T21" fmla="*/ 600116 w 606244"/>
                  <a:gd name="T22" fmla="*/ 600116 w 606244"/>
                  <a:gd name="T23" fmla="*/ 600116 w 606244"/>
                  <a:gd name="T24" fmla="*/ 600116 w 606244"/>
                  <a:gd name="T25" fmla="*/ 600116 w 606244"/>
                  <a:gd name="T26" fmla="*/ 600116 w 606244"/>
                  <a:gd name="T27" fmla="*/ 600116 w 606244"/>
                  <a:gd name="T28" fmla="*/ 600116 w 606244"/>
                  <a:gd name="T29" fmla="*/ 600116 w 606244"/>
                  <a:gd name="T30" fmla="*/ 600116 w 606244"/>
                  <a:gd name="T31" fmla="*/ 600116 w 606244"/>
                  <a:gd name="T32" fmla="*/ 600116 w 606244"/>
                  <a:gd name="T33" fmla="*/ 600116 w 606244"/>
                  <a:gd name="T34" fmla="*/ 600116 w 606244"/>
                  <a:gd name="T35" fmla="*/ 600116 w 606244"/>
                  <a:gd name="T36" fmla="*/ 600116 w 606244"/>
                  <a:gd name="T37" fmla="*/ 600116 w 606244"/>
                  <a:gd name="T38" fmla="*/ 600116 w 606244"/>
                  <a:gd name="T39" fmla="*/ 600116 w 606244"/>
                  <a:gd name="T40" fmla="*/ 600116 w 606244"/>
                  <a:gd name="T41" fmla="*/ 600116 w 606244"/>
                  <a:gd name="T42" fmla="*/ 600116 w 606244"/>
                  <a:gd name="T43" fmla="*/ 600116 w 606244"/>
                  <a:gd name="T44" fmla="*/ 600116 w 606244"/>
                  <a:gd name="T45" fmla="*/ 600116 w 606244"/>
                  <a:gd name="T46" fmla="*/ 600116 w 606244"/>
                  <a:gd name="T47" fmla="*/ 600116 w 606244"/>
                  <a:gd name="T48" fmla="*/ 600116 w 606244"/>
                  <a:gd name="T49" fmla="*/ 600116 w 606244"/>
                  <a:gd name="T50" fmla="*/ 600116 w 606244"/>
                  <a:gd name="T51" fmla="*/ 600116 w 606244"/>
                  <a:gd name="T52" fmla="*/ 600116 w 606244"/>
                  <a:gd name="T53" fmla="*/ 600116 w 606244"/>
                  <a:gd name="T54" fmla="*/ 600116 w 606244"/>
                  <a:gd name="T55" fmla="*/ 600116 w 606244"/>
                  <a:gd name="T56" fmla="*/ 600116 w 606244"/>
                  <a:gd name="T57" fmla="*/ 600116 w 606244"/>
                  <a:gd name="T58" fmla="*/ 600116 w 606244"/>
                  <a:gd name="T59" fmla="*/ 600116 w 606244"/>
                  <a:gd name="T60" fmla="*/ 600116 w 606244"/>
                  <a:gd name="T61" fmla="*/ 600116 w 606244"/>
                  <a:gd name="T62" fmla="*/ 600116 w 606244"/>
                  <a:gd name="T63" fmla="*/ 600116 w 606244"/>
                  <a:gd name="T64" fmla="*/ 600116 w 606244"/>
                  <a:gd name="T65" fmla="*/ 600116 w 606244"/>
                  <a:gd name="T66" fmla="*/ 600116 w 606244"/>
                  <a:gd name="T67" fmla="*/ 600116 w 606244"/>
                  <a:gd name="T68" fmla="*/ 600116 w 606244"/>
                  <a:gd name="T69" fmla="*/ 600116 w 606244"/>
                  <a:gd name="T70" fmla="*/ 600116 w 606244"/>
                  <a:gd name="T71" fmla="*/ 600116 w 606244"/>
                  <a:gd name="T72" fmla="*/ 600116 w 606244"/>
                  <a:gd name="T73" fmla="*/ 600116 w 606244"/>
                  <a:gd name="T74" fmla="*/ 600116 w 606244"/>
                  <a:gd name="T75" fmla="*/ 600116 w 606244"/>
                  <a:gd name="T76" fmla="*/ 600116 w 606244"/>
                  <a:gd name="T77" fmla="*/ 600116 w 606244"/>
                  <a:gd name="T78" fmla="*/ 455839 w 606244"/>
                  <a:gd name="T79" fmla="*/ 455839 w 606244"/>
                  <a:gd name="T80" fmla="*/ 600116 w 606244"/>
                  <a:gd name="T81" fmla="*/ 600116 w 606244"/>
                  <a:gd name="T82" fmla="*/ 600116 w 606244"/>
                  <a:gd name="T83" fmla="*/ 600116 w 606244"/>
                  <a:gd name="T84" fmla="*/ 600116 w 606244"/>
                  <a:gd name="T85" fmla="*/ 600116 w 606244"/>
                  <a:gd name="T86" fmla="*/ 455839 w 606244"/>
                  <a:gd name="T87" fmla="*/ 455839 w 606244"/>
                  <a:gd name="T88" fmla="*/ 600116 w 606244"/>
                  <a:gd name="T89" fmla="*/ 600116 w 606244"/>
                  <a:gd name="T90" fmla="*/ 600116 w 606244"/>
                  <a:gd name="T91" fmla="*/ 600116 w 606244"/>
                  <a:gd name="T92" fmla="*/ 600116 w 606244"/>
                  <a:gd name="T93" fmla="*/ 600116 w 60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69" h="3093">
                    <a:moveTo>
                      <a:pt x="1811" y="1307"/>
                    </a:moveTo>
                    <a:lnTo>
                      <a:pt x="1921" y="1800"/>
                    </a:lnTo>
                    <a:lnTo>
                      <a:pt x="2959" y="1800"/>
                    </a:lnTo>
                    <a:lnTo>
                      <a:pt x="3069" y="1307"/>
                    </a:lnTo>
                    <a:lnTo>
                      <a:pt x="2907" y="1307"/>
                    </a:lnTo>
                    <a:lnTo>
                      <a:pt x="2512" y="293"/>
                    </a:lnTo>
                    <a:lnTo>
                      <a:pt x="2865" y="293"/>
                    </a:lnTo>
                    <a:lnTo>
                      <a:pt x="2865" y="53"/>
                    </a:lnTo>
                    <a:lnTo>
                      <a:pt x="1758" y="53"/>
                    </a:lnTo>
                    <a:lnTo>
                      <a:pt x="1758" y="0"/>
                    </a:lnTo>
                    <a:lnTo>
                      <a:pt x="1536" y="0"/>
                    </a:lnTo>
                    <a:lnTo>
                      <a:pt x="1305" y="0"/>
                    </a:lnTo>
                    <a:lnTo>
                      <a:pt x="1305" y="53"/>
                    </a:lnTo>
                    <a:lnTo>
                      <a:pt x="198" y="53"/>
                    </a:lnTo>
                    <a:lnTo>
                      <a:pt x="198" y="293"/>
                    </a:lnTo>
                    <a:lnTo>
                      <a:pt x="558" y="293"/>
                    </a:lnTo>
                    <a:lnTo>
                      <a:pt x="162" y="1307"/>
                    </a:lnTo>
                    <a:lnTo>
                      <a:pt x="0" y="1307"/>
                    </a:lnTo>
                    <a:lnTo>
                      <a:pt x="110" y="1800"/>
                    </a:lnTo>
                    <a:lnTo>
                      <a:pt x="1149" y="1800"/>
                    </a:lnTo>
                    <a:lnTo>
                      <a:pt x="1259" y="1307"/>
                    </a:lnTo>
                    <a:lnTo>
                      <a:pt x="1097" y="1307"/>
                    </a:lnTo>
                    <a:lnTo>
                      <a:pt x="701" y="293"/>
                    </a:lnTo>
                    <a:lnTo>
                      <a:pt x="1305" y="293"/>
                    </a:lnTo>
                    <a:lnTo>
                      <a:pt x="1305" y="347"/>
                    </a:lnTo>
                    <a:lnTo>
                      <a:pt x="1372" y="347"/>
                    </a:lnTo>
                    <a:lnTo>
                      <a:pt x="1372" y="2720"/>
                    </a:lnTo>
                    <a:lnTo>
                      <a:pt x="865" y="2720"/>
                    </a:lnTo>
                    <a:lnTo>
                      <a:pt x="865" y="3093"/>
                    </a:lnTo>
                    <a:lnTo>
                      <a:pt x="1536" y="3093"/>
                    </a:lnTo>
                    <a:lnTo>
                      <a:pt x="2198" y="3093"/>
                    </a:lnTo>
                    <a:lnTo>
                      <a:pt x="2198" y="2720"/>
                    </a:lnTo>
                    <a:lnTo>
                      <a:pt x="1692" y="2720"/>
                    </a:lnTo>
                    <a:lnTo>
                      <a:pt x="1692" y="347"/>
                    </a:lnTo>
                    <a:lnTo>
                      <a:pt x="1758" y="347"/>
                    </a:lnTo>
                    <a:lnTo>
                      <a:pt x="1758" y="293"/>
                    </a:lnTo>
                    <a:lnTo>
                      <a:pt x="2368" y="293"/>
                    </a:lnTo>
                    <a:lnTo>
                      <a:pt x="1973" y="1307"/>
                    </a:lnTo>
                    <a:lnTo>
                      <a:pt x="1811" y="1307"/>
                    </a:lnTo>
                    <a:close/>
                    <a:moveTo>
                      <a:pt x="882" y="1307"/>
                    </a:moveTo>
                    <a:lnTo>
                      <a:pt x="377" y="1307"/>
                    </a:lnTo>
                    <a:lnTo>
                      <a:pt x="629" y="655"/>
                    </a:lnTo>
                    <a:lnTo>
                      <a:pt x="882" y="1307"/>
                    </a:lnTo>
                    <a:close/>
                    <a:moveTo>
                      <a:pt x="2440" y="655"/>
                    </a:moveTo>
                    <a:lnTo>
                      <a:pt x="2693" y="1307"/>
                    </a:lnTo>
                    <a:lnTo>
                      <a:pt x="2187" y="1307"/>
                    </a:lnTo>
                    <a:lnTo>
                      <a:pt x="2440" y="65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3200"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68185" y="6005830"/>
            <a:ext cx="535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 </a:t>
            </a:r>
            <a:r>
              <a:rPr lang="en-US" altLang="zh-CN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</a:t>
            </a:r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队伍名称：蓝色方</a:t>
            </a:r>
          </a:p>
        </p:txBody>
      </p:sp>
      <p:pic>
        <p:nvPicPr>
          <p:cNvPr id="2" name="图片 1" descr="公司图标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76045" y="-584835"/>
            <a:ext cx="5076825" cy="2856230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929255" y="1676400"/>
            <a:ext cx="480949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幼圆" panose="02010509060101010101" charset="-122"/>
                <a:ea typeface="幼圆" panose="02010509060101010101" charset="-122"/>
                <a:sym typeface="+mn-ea"/>
              </a:rPr>
              <a:t>谢谢观赏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29255" y="2691229"/>
            <a:ext cx="83058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幼圆" panose="02010509060101010101" charset="-122"/>
                <a:cs typeface="+mj-lt"/>
              </a:rPr>
              <a:t>Thanks For Watching</a:t>
            </a: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幼圆" panose="02010509060101010101" charset="-122"/>
                <a:cs typeface="+mj-lt"/>
              </a:rPr>
              <a:t>！</a:t>
            </a: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幼圆" panose="02010509060101010101" charset="-122"/>
                <a:ea typeface="幼圆" panose="02010509060101010101" charset="-122"/>
              </a:rPr>
              <a:t> 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1543050" y="1162050"/>
            <a:ext cx="1333500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929255" y="1676400"/>
            <a:ext cx="48094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项目核心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76550" y="2726789"/>
            <a:ext cx="8305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Project Core</a:t>
            </a:r>
            <a:r>
              <a:rPr lang="en-US" altLang="zh-CN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流程图: 手动输入 1"/>
          <p:cNvSpPr/>
          <p:nvPr/>
        </p:nvSpPr>
        <p:spPr>
          <a:xfrm rot="5400000">
            <a:off x="-26670" y="1704340"/>
            <a:ext cx="1209675" cy="115316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6116" y="80625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1</a:t>
            </a:r>
            <a:endParaRPr lang="zh-CN" altLang="en-US" sz="7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84630" y="294640"/>
            <a:ext cx="2449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项目核心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899285" y="2535555"/>
            <a:ext cx="413512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无监督分类可视系统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charset="-122"/>
              <a:ea typeface="幼圆" panose="02010509060101010101" charset="-122"/>
              <a:cs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561965" y="294640"/>
            <a:ext cx="7059930" cy="5750560"/>
            <a:chOff x="9772" y="1057"/>
            <a:chExt cx="8348" cy="7756"/>
          </a:xfrm>
        </p:grpSpPr>
        <p:grpSp>
          <p:nvGrpSpPr>
            <p:cNvPr id="6" name="组合 5"/>
            <p:cNvGrpSpPr/>
            <p:nvPr/>
          </p:nvGrpSpPr>
          <p:grpSpPr>
            <a:xfrm>
              <a:off x="9772" y="1057"/>
              <a:ext cx="7906" cy="2377"/>
              <a:chOff x="14093" y="2103"/>
              <a:chExt cx="4177" cy="1997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6304" y="2658"/>
                <a:ext cx="1966" cy="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chemeClr val="bg2">
                        <a:lumMod val="50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有效聚类</a:t>
                </a:r>
              </a:p>
            </p:txBody>
          </p:sp>
          <p:pic>
            <p:nvPicPr>
              <p:cNvPr id="15" name="图片 14" descr="v2-d6454524962a012b0a4451970b3f9b30_r[1]"/>
              <p:cNvPicPr preferRelativeResize="0">
                <a:picLocks noChangeAspect="1"/>
              </p:cNvPicPr>
              <p:nvPr/>
            </p:nvPicPr>
            <p:blipFill>
              <a:blip r:embed="rId2"/>
              <a:srcRect l="12261" b="14346"/>
              <a:stretch>
                <a:fillRect/>
              </a:stretch>
            </p:blipFill>
            <p:spPr>
              <a:xfrm>
                <a:off x="14093" y="2103"/>
                <a:ext cx="2391" cy="19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mpd="sng">
                <a:solidFill>
                  <a:schemeClr val="bg2">
                    <a:lumMod val="75000"/>
                  </a:schemeClr>
                </a:solidFill>
                <a:prstDash val="solid"/>
              </a:ln>
            </p:spPr>
          </p:pic>
        </p:grp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2" y="6461"/>
              <a:ext cx="4537" cy="235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3515" y="7304"/>
              <a:ext cx="4605" cy="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可视分析</a:t>
              </a:r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5"/>
            <a:srcRect t="1618" b="30593"/>
            <a:stretch>
              <a:fillRect/>
            </a:stretch>
          </p:blipFill>
          <p:spPr>
            <a:xfrm>
              <a:off x="9772" y="3813"/>
              <a:ext cx="4589" cy="234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14199" y="4541"/>
              <a:ext cx="3235" cy="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准确搜索</a:t>
              </a:r>
            </a:p>
          </p:txBody>
        </p:sp>
      </p:grpSp>
      <p:pic>
        <p:nvPicPr>
          <p:cNvPr id="9" name="图片 8" descr="公司图标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3496" t="18364" r="36998" b="27345"/>
          <a:stretch>
            <a:fillRect/>
          </a:stretch>
        </p:blipFill>
        <p:spPr>
          <a:xfrm>
            <a:off x="495935" y="2349500"/>
            <a:ext cx="988695" cy="10236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1543050" y="1162050"/>
            <a:ext cx="1333500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929255" y="1676400"/>
            <a:ext cx="48094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项目背景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76550" y="2726789"/>
            <a:ext cx="8305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Project Background</a:t>
            </a:r>
            <a:r>
              <a:rPr lang="en-US" altLang="zh-CN" sz="3600" dirty="0">
                <a:solidFill>
                  <a:schemeClr val="bg1"/>
                </a:solidFill>
                <a:sym typeface="+mn-ea"/>
              </a:rPr>
              <a:t>d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2" name="流程图: 手动输入 1"/>
          <p:cNvSpPr/>
          <p:nvPr/>
        </p:nvSpPr>
        <p:spPr>
          <a:xfrm rot="5400000">
            <a:off x="-26670" y="1704340"/>
            <a:ext cx="1209675" cy="1153160"/>
          </a:xfrm>
          <a:prstGeom prst="flowChartManualInp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6965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66" y="85070"/>
            <a:ext cx="133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9385" y="424180"/>
            <a:ext cx="2552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项目背景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1577975" y="1144905"/>
            <a:ext cx="8834120" cy="4583358"/>
            <a:chOff x="1288" y="1711"/>
            <a:chExt cx="11829" cy="6093"/>
          </a:xfrm>
        </p:grpSpPr>
        <p:grpSp>
          <p:nvGrpSpPr>
            <p:cNvPr id="55" name="组合 54"/>
            <p:cNvGrpSpPr/>
            <p:nvPr/>
          </p:nvGrpSpPr>
          <p:grpSpPr>
            <a:xfrm>
              <a:off x="1288" y="1944"/>
              <a:ext cx="11829" cy="5860"/>
              <a:chOff x="1288" y="1944"/>
              <a:chExt cx="11829" cy="5860"/>
            </a:xfrm>
          </p:grpSpPr>
          <p:grpSp>
            <p:nvGrpSpPr>
              <p:cNvPr id="11" name="组合 9"/>
              <p:cNvGrpSpPr/>
              <p:nvPr/>
            </p:nvGrpSpPr>
            <p:grpSpPr>
              <a:xfrm>
                <a:off x="7916" y="3139"/>
                <a:ext cx="835" cy="200"/>
                <a:chOff x="4352925" y="3251994"/>
                <a:chExt cx="436563" cy="104775"/>
              </a:xfrm>
              <a:solidFill>
                <a:schemeClr val="bg1"/>
              </a:solidFill>
            </p:grpSpPr>
            <p:sp>
              <p:nvSpPr>
                <p:cNvPr id="13" name="Freeform 445"/>
                <p:cNvSpPr/>
                <p:nvPr/>
              </p:nvSpPr>
              <p:spPr bwMode="auto">
                <a:xfrm>
                  <a:off x="4594225" y="3251994"/>
                  <a:ext cx="195263" cy="104775"/>
                </a:xfrm>
                <a:custGeom>
                  <a:avLst/>
                  <a:gdLst>
                    <a:gd name="T0" fmla="*/ 123 w 123"/>
                    <a:gd name="T1" fmla="*/ 66 h 66"/>
                    <a:gd name="T2" fmla="*/ 91 w 123"/>
                    <a:gd name="T3" fmla="*/ 66 h 66"/>
                    <a:gd name="T4" fmla="*/ 33 w 123"/>
                    <a:gd name="T5" fmla="*/ 17 h 66"/>
                    <a:gd name="T6" fmla="*/ 18 w 123"/>
                    <a:gd name="T7" fmla="*/ 17 h 66"/>
                    <a:gd name="T8" fmla="*/ 18 w 123"/>
                    <a:gd name="T9" fmla="*/ 32 h 66"/>
                    <a:gd name="T10" fmla="*/ 0 w 123"/>
                    <a:gd name="T11" fmla="*/ 32 h 66"/>
                    <a:gd name="T12" fmla="*/ 0 w 123"/>
                    <a:gd name="T13" fmla="*/ 32 h 66"/>
                    <a:gd name="T14" fmla="*/ 0 w 123"/>
                    <a:gd name="T15" fmla="*/ 19 h 66"/>
                    <a:gd name="T16" fmla="*/ 0 w 123"/>
                    <a:gd name="T17" fmla="*/ 19 h 66"/>
                    <a:gd name="T18" fmla="*/ 1 w 123"/>
                    <a:gd name="T19" fmla="*/ 12 h 66"/>
                    <a:gd name="T20" fmla="*/ 3 w 123"/>
                    <a:gd name="T21" fmla="*/ 9 h 66"/>
                    <a:gd name="T22" fmla="*/ 6 w 123"/>
                    <a:gd name="T23" fmla="*/ 5 h 66"/>
                    <a:gd name="T24" fmla="*/ 8 w 123"/>
                    <a:gd name="T25" fmla="*/ 2 h 66"/>
                    <a:gd name="T26" fmla="*/ 15 w 123"/>
                    <a:gd name="T27" fmla="*/ 1 h 66"/>
                    <a:gd name="T28" fmla="*/ 18 w 123"/>
                    <a:gd name="T29" fmla="*/ 0 h 66"/>
                    <a:gd name="T30" fmla="*/ 41 w 123"/>
                    <a:gd name="T31" fmla="*/ 0 h 66"/>
                    <a:gd name="T32" fmla="*/ 123 w 123"/>
                    <a:gd name="T33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3" h="66">
                      <a:moveTo>
                        <a:pt x="123" y="66"/>
                      </a:moveTo>
                      <a:lnTo>
                        <a:pt x="91" y="66"/>
                      </a:lnTo>
                      <a:lnTo>
                        <a:pt x="33" y="17"/>
                      </a:lnTo>
                      <a:lnTo>
                        <a:pt x="18" y="17"/>
                      </a:lnTo>
                      <a:lnTo>
                        <a:pt x="18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1" y="12"/>
                      </a:lnTo>
                      <a:lnTo>
                        <a:pt x="3" y="9"/>
                      </a:lnTo>
                      <a:lnTo>
                        <a:pt x="6" y="5"/>
                      </a:lnTo>
                      <a:lnTo>
                        <a:pt x="8" y="2"/>
                      </a:lnTo>
                      <a:lnTo>
                        <a:pt x="15" y="1"/>
                      </a:lnTo>
                      <a:lnTo>
                        <a:pt x="18" y="0"/>
                      </a:lnTo>
                      <a:lnTo>
                        <a:pt x="41" y="0"/>
                      </a:lnTo>
                      <a:lnTo>
                        <a:pt x="123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" name="Freeform 446"/>
                <p:cNvSpPr/>
                <p:nvPr/>
              </p:nvSpPr>
              <p:spPr bwMode="auto">
                <a:xfrm>
                  <a:off x="4352925" y="3251994"/>
                  <a:ext cx="196850" cy="103187"/>
                </a:xfrm>
                <a:custGeom>
                  <a:avLst/>
                  <a:gdLst>
                    <a:gd name="T0" fmla="*/ 106 w 124"/>
                    <a:gd name="T1" fmla="*/ 17 h 65"/>
                    <a:gd name="T2" fmla="*/ 90 w 124"/>
                    <a:gd name="T3" fmla="*/ 17 h 65"/>
                    <a:gd name="T4" fmla="*/ 34 w 124"/>
                    <a:gd name="T5" fmla="*/ 65 h 65"/>
                    <a:gd name="T6" fmla="*/ 0 w 124"/>
                    <a:gd name="T7" fmla="*/ 65 h 65"/>
                    <a:gd name="T8" fmla="*/ 84 w 124"/>
                    <a:gd name="T9" fmla="*/ 0 h 65"/>
                    <a:gd name="T10" fmla="*/ 106 w 124"/>
                    <a:gd name="T11" fmla="*/ 0 h 65"/>
                    <a:gd name="T12" fmla="*/ 106 w 124"/>
                    <a:gd name="T13" fmla="*/ 0 h 65"/>
                    <a:gd name="T14" fmla="*/ 109 w 124"/>
                    <a:gd name="T15" fmla="*/ 0 h 65"/>
                    <a:gd name="T16" fmla="*/ 115 w 124"/>
                    <a:gd name="T17" fmla="*/ 2 h 65"/>
                    <a:gd name="T18" fmla="*/ 119 w 124"/>
                    <a:gd name="T19" fmla="*/ 4 h 65"/>
                    <a:gd name="T20" fmla="*/ 121 w 124"/>
                    <a:gd name="T21" fmla="*/ 7 h 65"/>
                    <a:gd name="T22" fmla="*/ 124 w 124"/>
                    <a:gd name="T23" fmla="*/ 12 h 65"/>
                    <a:gd name="T24" fmla="*/ 124 w 124"/>
                    <a:gd name="T25" fmla="*/ 19 h 65"/>
                    <a:gd name="T26" fmla="*/ 124 w 124"/>
                    <a:gd name="T27" fmla="*/ 19 h 65"/>
                    <a:gd name="T28" fmla="*/ 124 w 124"/>
                    <a:gd name="T29" fmla="*/ 32 h 65"/>
                    <a:gd name="T30" fmla="*/ 106 w 124"/>
                    <a:gd name="T31" fmla="*/ 32 h 65"/>
                    <a:gd name="T32" fmla="*/ 106 w 124"/>
                    <a:gd name="T33" fmla="*/ 1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4" h="65">
                      <a:moveTo>
                        <a:pt x="106" y="17"/>
                      </a:moveTo>
                      <a:lnTo>
                        <a:pt x="90" y="17"/>
                      </a:lnTo>
                      <a:lnTo>
                        <a:pt x="34" y="65"/>
                      </a:lnTo>
                      <a:lnTo>
                        <a:pt x="0" y="65"/>
                      </a:lnTo>
                      <a:lnTo>
                        <a:pt x="84" y="0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109" y="0"/>
                      </a:lnTo>
                      <a:lnTo>
                        <a:pt x="115" y="2"/>
                      </a:lnTo>
                      <a:lnTo>
                        <a:pt x="119" y="4"/>
                      </a:lnTo>
                      <a:lnTo>
                        <a:pt x="121" y="7"/>
                      </a:lnTo>
                      <a:lnTo>
                        <a:pt x="124" y="12"/>
                      </a:lnTo>
                      <a:lnTo>
                        <a:pt x="124" y="19"/>
                      </a:lnTo>
                      <a:lnTo>
                        <a:pt x="124" y="19"/>
                      </a:lnTo>
                      <a:lnTo>
                        <a:pt x="124" y="32"/>
                      </a:lnTo>
                      <a:lnTo>
                        <a:pt x="106" y="32"/>
                      </a:lnTo>
                      <a:lnTo>
                        <a:pt x="106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" name="组合 13"/>
              <p:cNvGrpSpPr/>
              <p:nvPr/>
            </p:nvGrpSpPr>
            <p:grpSpPr>
              <a:xfrm>
                <a:off x="9244" y="2914"/>
                <a:ext cx="908" cy="939"/>
                <a:chOff x="4334668" y="3183731"/>
                <a:chExt cx="474663" cy="490538"/>
              </a:xfrm>
              <a:solidFill>
                <a:schemeClr val="bg1"/>
              </a:solidFill>
            </p:grpSpPr>
            <p:sp>
              <p:nvSpPr>
                <p:cNvPr id="16" name="Freeform 395"/>
                <p:cNvSpPr/>
                <p:nvPr/>
              </p:nvSpPr>
              <p:spPr bwMode="auto">
                <a:xfrm>
                  <a:off x="4445793" y="3244056"/>
                  <a:ext cx="363538" cy="430213"/>
                </a:xfrm>
                <a:custGeom>
                  <a:avLst/>
                  <a:gdLst>
                    <a:gd name="T0" fmla="*/ 223 w 229"/>
                    <a:gd name="T1" fmla="*/ 146 h 271"/>
                    <a:gd name="T2" fmla="*/ 229 w 229"/>
                    <a:gd name="T3" fmla="*/ 157 h 271"/>
                    <a:gd name="T4" fmla="*/ 225 w 229"/>
                    <a:gd name="T5" fmla="*/ 169 h 271"/>
                    <a:gd name="T6" fmla="*/ 220 w 229"/>
                    <a:gd name="T7" fmla="*/ 173 h 271"/>
                    <a:gd name="T8" fmla="*/ 207 w 229"/>
                    <a:gd name="T9" fmla="*/ 174 h 271"/>
                    <a:gd name="T10" fmla="*/ 174 w 229"/>
                    <a:gd name="T11" fmla="*/ 151 h 271"/>
                    <a:gd name="T12" fmla="*/ 197 w 229"/>
                    <a:gd name="T13" fmla="*/ 177 h 271"/>
                    <a:gd name="T14" fmla="*/ 202 w 229"/>
                    <a:gd name="T15" fmla="*/ 182 h 271"/>
                    <a:gd name="T16" fmla="*/ 203 w 229"/>
                    <a:gd name="T17" fmla="*/ 195 h 271"/>
                    <a:gd name="T18" fmla="*/ 200 w 229"/>
                    <a:gd name="T19" fmla="*/ 201 h 271"/>
                    <a:gd name="T20" fmla="*/ 188 w 229"/>
                    <a:gd name="T21" fmla="*/ 207 h 271"/>
                    <a:gd name="T22" fmla="*/ 177 w 229"/>
                    <a:gd name="T23" fmla="*/ 203 h 271"/>
                    <a:gd name="T24" fmla="*/ 144 w 229"/>
                    <a:gd name="T25" fmla="*/ 187 h 271"/>
                    <a:gd name="T26" fmla="*/ 172 w 229"/>
                    <a:gd name="T27" fmla="*/ 210 h 271"/>
                    <a:gd name="T28" fmla="*/ 178 w 229"/>
                    <a:gd name="T29" fmla="*/ 221 h 271"/>
                    <a:gd name="T30" fmla="*/ 174 w 229"/>
                    <a:gd name="T31" fmla="*/ 233 h 271"/>
                    <a:gd name="T32" fmla="*/ 168 w 229"/>
                    <a:gd name="T33" fmla="*/ 237 h 271"/>
                    <a:gd name="T34" fmla="*/ 155 w 229"/>
                    <a:gd name="T35" fmla="*/ 238 h 271"/>
                    <a:gd name="T36" fmla="*/ 123 w 229"/>
                    <a:gd name="T37" fmla="*/ 213 h 271"/>
                    <a:gd name="T38" fmla="*/ 145 w 229"/>
                    <a:gd name="T39" fmla="*/ 241 h 271"/>
                    <a:gd name="T40" fmla="*/ 150 w 229"/>
                    <a:gd name="T41" fmla="*/ 246 h 271"/>
                    <a:gd name="T42" fmla="*/ 152 w 229"/>
                    <a:gd name="T43" fmla="*/ 258 h 271"/>
                    <a:gd name="T44" fmla="*/ 148 w 229"/>
                    <a:gd name="T45" fmla="*/ 265 h 271"/>
                    <a:gd name="T46" fmla="*/ 136 w 229"/>
                    <a:gd name="T47" fmla="*/ 271 h 271"/>
                    <a:gd name="T48" fmla="*/ 124 w 229"/>
                    <a:gd name="T49" fmla="*/ 267 h 271"/>
                    <a:gd name="T50" fmla="*/ 96 w 229"/>
                    <a:gd name="T51" fmla="*/ 243 h 271"/>
                    <a:gd name="T52" fmla="*/ 106 w 229"/>
                    <a:gd name="T53" fmla="*/ 223 h 271"/>
                    <a:gd name="T54" fmla="*/ 108 w 229"/>
                    <a:gd name="T55" fmla="*/ 221 h 271"/>
                    <a:gd name="T56" fmla="*/ 110 w 229"/>
                    <a:gd name="T57" fmla="*/ 212 h 271"/>
                    <a:gd name="T58" fmla="*/ 109 w 229"/>
                    <a:gd name="T59" fmla="*/ 205 h 271"/>
                    <a:gd name="T60" fmla="*/ 104 w 229"/>
                    <a:gd name="T61" fmla="*/ 196 h 271"/>
                    <a:gd name="T62" fmla="*/ 100 w 229"/>
                    <a:gd name="T63" fmla="*/ 193 h 271"/>
                    <a:gd name="T64" fmla="*/ 91 w 229"/>
                    <a:gd name="T65" fmla="*/ 188 h 271"/>
                    <a:gd name="T66" fmla="*/ 83 w 229"/>
                    <a:gd name="T67" fmla="*/ 187 h 271"/>
                    <a:gd name="T68" fmla="*/ 75 w 229"/>
                    <a:gd name="T69" fmla="*/ 188 h 271"/>
                    <a:gd name="T70" fmla="*/ 69 w 229"/>
                    <a:gd name="T71" fmla="*/ 193 h 271"/>
                    <a:gd name="T72" fmla="*/ 50 w 229"/>
                    <a:gd name="T73" fmla="*/ 207 h 271"/>
                    <a:gd name="T74" fmla="*/ 64 w 229"/>
                    <a:gd name="T75" fmla="*/ 189 h 271"/>
                    <a:gd name="T76" fmla="*/ 68 w 229"/>
                    <a:gd name="T77" fmla="*/ 182 h 271"/>
                    <a:gd name="T78" fmla="*/ 68 w 229"/>
                    <a:gd name="T79" fmla="*/ 174 h 271"/>
                    <a:gd name="T80" fmla="*/ 64 w 229"/>
                    <a:gd name="T81" fmla="*/ 166 h 271"/>
                    <a:gd name="T82" fmla="*/ 58 w 229"/>
                    <a:gd name="T83" fmla="*/ 158 h 271"/>
                    <a:gd name="T84" fmla="*/ 54 w 229"/>
                    <a:gd name="T85" fmla="*/ 156 h 271"/>
                    <a:gd name="T86" fmla="*/ 45 w 229"/>
                    <a:gd name="T87" fmla="*/ 153 h 271"/>
                    <a:gd name="T88" fmla="*/ 36 w 229"/>
                    <a:gd name="T89" fmla="*/ 153 h 271"/>
                    <a:gd name="T90" fmla="*/ 29 w 229"/>
                    <a:gd name="T91" fmla="*/ 157 h 271"/>
                    <a:gd name="T92" fmla="*/ 13 w 229"/>
                    <a:gd name="T93" fmla="*/ 176 h 271"/>
                    <a:gd name="T94" fmla="*/ 21 w 229"/>
                    <a:gd name="T95" fmla="*/ 156 h 271"/>
                    <a:gd name="T96" fmla="*/ 24 w 229"/>
                    <a:gd name="T97" fmla="*/ 152 h 271"/>
                    <a:gd name="T98" fmla="*/ 25 w 229"/>
                    <a:gd name="T99" fmla="*/ 144 h 271"/>
                    <a:gd name="T100" fmla="*/ 24 w 229"/>
                    <a:gd name="T101" fmla="*/ 136 h 271"/>
                    <a:gd name="T102" fmla="*/ 19 w 229"/>
                    <a:gd name="T103" fmla="*/ 128 h 271"/>
                    <a:gd name="T104" fmla="*/ 15 w 229"/>
                    <a:gd name="T105" fmla="*/ 124 h 271"/>
                    <a:gd name="T106" fmla="*/ 0 w 229"/>
                    <a:gd name="T107" fmla="*/ 118 h 271"/>
                    <a:gd name="T108" fmla="*/ 194 w 229"/>
                    <a:gd name="T109" fmla="*/ 123 h 271"/>
                    <a:gd name="T110" fmla="*/ 223 w 229"/>
                    <a:gd name="T111" fmla="*/ 146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9" h="271">
                      <a:moveTo>
                        <a:pt x="223" y="146"/>
                      </a:moveTo>
                      <a:lnTo>
                        <a:pt x="223" y="146"/>
                      </a:lnTo>
                      <a:lnTo>
                        <a:pt x="227" y="151"/>
                      </a:lnTo>
                      <a:lnTo>
                        <a:pt x="229" y="157"/>
                      </a:lnTo>
                      <a:lnTo>
                        <a:pt x="228" y="163"/>
                      </a:lnTo>
                      <a:lnTo>
                        <a:pt x="225" y="169"/>
                      </a:lnTo>
                      <a:lnTo>
                        <a:pt x="225" y="169"/>
                      </a:lnTo>
                      <a:lnTo>
                        <a:pt x="220" y="173"/>
                      </a:lnTo>
                      <a:lnTo>
                        <a:pt x="214" y="176"/>
                      </a:lnTo>
                      <a:lnTo>
                        <a:pt x="207" y="174"/>
                      </a:lnTo>
                      <a:lnTo>
                        <a:pt x="202" y="172"/>
                      </a:lnTo>
                      <a:lnTo>
                        <a:pt x="174" y="151"/>
                      </a:lnTo>
                      <a:lnTo>
                        <a:pt x="170" y="156"/>
                      </a:lnTo>
                      <a:lnTo>
                        <a:pt x="197" y="177"/>
                      </a:lnTo>
                      <a:lnTo>
                        <a:pt x="197" y="177"/>
                      </a:lnTo>
                      <a:lnTo>
                        <a:pt x="202" y="182"/>
                      </a:lnTo>
                      <a:lnTo>
                        <a:pt x="203" y="188"/>
                      </a:lnTo>
                      <a:lnTo>
                        <a:pt x="203" y="195"/>
                      </a:lnTo>
                      <a:lnTo>
                        <a:pt x="200" y="201"/>
                      </a:lnTo>
                      <a:lnTo>
                        <a:pt x="200" y="201"/>
                      </a:lnTo>
                      <a:lnTo>
                        <a:pt x="194" y="205"/>
                      </a:lnTo>
                      <a:lnTo>
                        <a:pt x="188" y="207"/>
                      </a:lnTo>
                      <a:lnTo>
                        <a:pt x="182" y="206"/>
                      </a:lnTo>
                      <a:lnTo>
                        <a:pt x="177" y="203"/>
                      </a:lnTo>
                      <a:lnTo>
                        <a:pt x="149" y="182"/>
                      </a:lnTo>
                      <a:lnTo>
                        <a:pt x="144" y="187"/>
                      </a:lnTo>
                      <a:lnTo>
                        <a:pt x="172" y="210"/>
                      </a:lnTo>
                      <a:lnTo>
                        <a:pt x="172" y="210"/>
                      </a:lnTo>
                      <a:lnTo>
                        <a:pt x="175" y="215"/>
                      </a:lnTo>
                      <a:lnTo>
                        <a:pt x="178" y="221"/>
                      </a:lnTo>
                      <a:lnTo>
                        <a:pt x="177" y="227"/>
                      </a:lnTo>
                      <a:lnTo>
                        <a:pt x="174" y="233"/>
                      </a:lnTo>
                      <a:lnTo>
                        <a:pt x="174" y="233"/>
                      </a:lnTo>
                      <a:lnTo>
                        <a:pt x="168" y="237"/>
                      </a:lnTo>
                      <a:lnTo>
                        <a:pt x="163" y="240"/>
                      </a:lnTo>
                      <a:lnTo>
                        <a:pt x="155" y="238"/>
                      </a:lnTo>
                      <a:lnTo>
                        <a:pt x="150" y="236"/>
                      </a:lnTo>
                      <a:lnTo>
                        <a:pt x="123" y="213"/>
                      </a:lnTo>
                      <a:lnTo>
                        <a:pt x="119" y="218"/>
                      </a:lnTo>
                      <a:lnTo>
                        <a:pt x="145" y="241"/>
                      </a:lnTo>
                      <a:lnTo>
                        <a:pt x="145" y="241"/>
                      </a:lnTo>
                      <a:lnTo>
                        <a:pt x="150" y="246"/>
                      </a:lnTo>
                      <a:lnTo>
                        <a:pt x="152" y="252"/>
                      </a:lnTo>
                      <a:lnTo>
                        <a:pt x="152" y="258"/>
                      </a:lnTo>
                      <a:lnTo>
                        <a:pt x="148" y="265"/>
                      </a:lnTo>
                      <a:lnTo>
                        <a:pt x="148" y="265"/>
                      </a:lnTo>
                      <a:lnTo>
                        <a:pt x="143" y="268"/>
                      </a:lnTo>
                      <a:lnTo>
                        <a:pt x="136" y="271"/>
                      </a:lnTo>
                      <a:lnTo>
                        <a:pt x="130" y="270"/>
                      </a:lnTo>
                      <a:lnTo>
                        <a:pt x="124" y="267"/>
                      </a:lnTo>
                      <a:lnTo>
                        <a:pt x="98" y="246"/>
                      </a:lnTo>
                      <a:lnTo>
                        <a:pt x="96" y="243"/>
                      </a:lnTo>
                      <a:lnTo>
                        <a:pt x="93" y="241"/>
                      </a:lnTo>
                      <a:lnTo>
                        <a:pt x="106" y="223"/>
                      </a:lnTo>
                      <a:lnTo>
                        <a:pt x="106" y="223"/>
                      </a:lnTo>
                      <a:lnTo>
                        <a:pt x="108" y="221"/>
                      </a:lnTo>
                      <a:lnTo>
                        <a:pt x="109" y="217"/>
                      </a:lnTo>
                      <a:lnTo>
                        <a:pt x="110" y="212"/>
                      </a:lnTo>
                      <a:lnTo>
                        <a:pt x="109" y="208"/>
                      </a:lnTo>
                      <a:lnTo>
                        <a:pt x="109" y="205"/>
                      </a:lnTo>
                      <a:lnTo>
                        <a:pt x="106" y="200"/>
                      </a:lnTo>
                      <a:lnTo>
                        <a:pt x="104" y="196"/>
                      </a:lnTo>
                      <a:lnTo>
                        <a:pt x="100" y="193"/>
                      </a:lnTo>
                      <a:lnTo>
                        <a:pt x="100" y="193"/>
                      </a:lnTo>
                      <a:lnTo>
                        <a:pt x="96" y="191"/>
                      </a:lnTo>
                      <a:lnTo>
                        <a:pt x="91" y="188"/>
                      </a:lnTo>
                      <a:lnTo>
                        <a:pt x="88" y="187"/>
                      </a:lnTo>
                      <a:lnTo>
                        <a:pt x="83" y="187"/>
                      </a:lnTo>
                      <a:lnTo>
                        <a:pt x="79" y="187"/>
                      </a:lnTo>
                      <a:lnTo>
                        <a:pt x="75" y="188"/>
                      </a:lnTo>
                      <a:lnTo>
                        <a:pt x="71" y="191"/>
                      </a:lnTo>
                      <a:lnTo>
                        <a:pt x="69" y="193"/>
                      </a:lnTo>
                      <a:lnTo>
                        <a:pt x="55" y="211"/>
                      </a:lnTo>
                      <a:lnTo>
                        <a:pt x="50" y="207"/>
                      </a:lnTo>
                      <a:lnTo>
                        <a:pt x="64" y="189"/>
                      </a:lnTo>
                      <a:lnTo>
                        <a:pt x="64" y="189"/>
                      </a:lnTo>
                      <a:lnTo>
                        <a:pt x="65" y="186"/>
                      </a:lnTo>
                      <a:lnTo>
                        <a:pt x="68" y="182"/>
                      </a:lnTo>
                      <a:lnTo>
                        <a:pt x="68" y="178"/>
                      </a:lnTo>
                      <a:lnTo>
                        <a:pt x="68" y="174"/>
                      </a:lnTo>
                      <a:lnTo>
                        <a:pt x="66" y="169"/>
                      </a:lnTo>
                      <a:lnTo>
                        <a:pt x="64" y="166"/>
                      </a:lnTo>
                      <a:lnTo>
                        <a:pt x="61" y="162"/>
                      </a:lnTo>
                      <a:lnTo>
                        <a:pt x="58" y="158"/>
                      </a:lnTo>
                      <a:lnTo>
                        <a:pt x="58" y="158"/>
                      </a:lnTo>
                      <a:lnTo>
                        <a:pt x="54" y="156"/>
                      </a:lnTo>
                      <a:lnTo>
                        <a:pt x="49" y="154"/>
                      </a:lnTo>
                      <a:lnTo>
                        <a:pt x="45" y="153"/>
                      </a:lnTo>
                      <a:lnTo>
                        <a:pt x="40" y="153"/>
                      </a:lnTo>
                      <a:lnTo>
                        <a:pt x="36" y="153"/>
                      </a:lnTo>
                      <a:lnTo>
                        <a:pt x="33" y="154"/>
                      </a:lnTo>
                      <a:lnTo>
                        <a:pt x="29" y="157"/>
                      </a:lnTo>
                      <a:lnTo>
                        <a:pt x="26" y="159"/>
                      </a:lnTo>
                      <a:lnTo>
                        <a:pt x="13" y="176"/>
                      </a:lnTo>
                      <a:lnTo>
                        <a:pt x="8" y="172"/>
                      </a:lnTo>
                      <a:lnTo>
                        <a:pt x="21" y="156"/>
                      </a:lnTo>
                      <a:lnTo>
                        <a:pt x="21" y="156"/>
                      </a:lnTo>
                      <a:lnTo>
                        <a:pt x="24" y="152"/>
                      </a:lnTo>
                      <a:lnTo>
                        <a:pt x="25" y="148"/>
                      </a:lnTo>
                      <a:lnTo>
                        <a:pt x="25" y="144"/>
                      </a:lnTo>
                      <a:lnTo>
                        <a:pt x="25" y="139"/>
                      </a:lnTo>
                      <a:lnTo>
                        <a:pt x="24" y="136"/>
                      </a:lnTo>
                      <a:lnTo>
                        <a:pt x="21" y="132"/>
                      </a:lnTo>
                      <a:lnTo>
                        <a:pt x="19" y="128"/>
                      </a:lnTo>
                      <a:lnTo>
                        <a:pt x="15" y="124"/>
                      </a:lnTo>
                      <a:lnTo>
                        <a:pt x="15" y="124"/>
                      </a:lnTo>
                      <a:lnTo>
                        <a:pt x="8" y="121"/>
                      </a:lnTo>
                      <a:lnTo>
                        <a:pt x="0" y="118"/>
                      </a:lnTo>
                      <a:lnTo>
                        <a:pt x="43" y="0"/>
                      </a:lnTo>
                      <a:lnTo>
                        <a:pt x="194" y="123"/>
                      </a:lnTo>
                      <a:lnTo>
                        <a:pt x="195" y="124"/>
                      </a:lnTo>
                      <a:lnTo>
                        <a:pt x="223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" name="Freeform 396"/>
                <p:cNvSpPr/>
                <p:nvPr/>
              </p:nvSpPr>
              <p:spPr bwMode="auto">
                <a:xfrm>
                  <a:off x="4610893" y="3183731"/>
                  <a:ext cx="188913" cy="161925"/>
                </a:xfrm>
                <a:custGeom>
                  <a:avLst/>
                  <a:gdLst>
                    <a:gd name="T0" fmla="*/ 113 w 119"/>
                    <a:gd name="T1" fmla="*/ 75 h 102"/>
                    <a:gd name="T2" fmla="*/ 113 w 119"/>
                    <a:gd name="T3" fmla="*/ 75 h 102"/>
                    <a:gd name="T4" fmla="*/ 116 w 119"/>
                    <a:gd name="T5" fmla="*/ 80 h 102"/>
                    <a:gd name="T6" fmla="*/ 119 w 119"/>
                    <a:gd name="T7" fmla="*/ 85 h 102"/>
                    <a:gd name="T8" fmla="*/ 118 w 119"/>
                    <a:gd name="T9" fmla="*/ 91 h 102"/>
                    <a:gd name="T10" fmla="*/ 115 w 119"/>
                    <a:gd name="T11" fmla="*/ 97 h 102"/>
                    <a:gd name="T12" fmla="*/ 115 w 119"/>
                    <a:gd name="T13" fmla="*/ 97 h 102"/>
                    <a:gd name="T14" fmla="*/ 110 w 119"/>
                    <a:gd name="T15" fmla="*/ 101 h 102"/>
                    <a:gd name="T16" fmla="*/ 104 w 119"/>
                    <a:gd name="T17" fmla="*/ 102 h 102"/>
                    <a:gd name="T18" fmla="*/ 99 w 119"/>
                    <a:gd name="T19" fmla="*/ 102 h 102"/>
                    <a:gd name="T20" fmla="*/ 93 w 119"/>
                    <a:gd name="T21" fmla="*/ 99 h 102"/>
                    <a:gd name="T22" fmla="*/ 6 w 119"/>
                    <a:gd name="T23" fmla="*/ 27 h 102"/>
                    <a:gd name="T24" fmla="*/ 6 w 119"/>
                    <a:gd name="T25" fmla="*/ 27 h 102"/>
                    <a:gd name="T26" fmla="*/ 1 w 119"/>
                    <a:gd name="T27" fmla="*/ 22 h 102"/>
                    <a:gd name="T28" fmla="*/ 0 w 119"/>
                    <a:gd name="T29" fmla="*/ 16 h 102"/>
                    <a:gd name="T30" fmla="*/ 1 w 119"/>
                    <a:gd name="T31" fmla="*/ 11 h 102"/>
                    <a:gd name="T32" fmla="*/ 4 w 119"/>
                    <a:gd name="T33" fmla="*/ 5 h 102"/>
                    <a:gd name="T34" fmla="*/ 4 w 119"/>
                    <a:gd name="T35" fmla="*/ 5 h 102"/>
                    <a:gd name="T36" fmla="*/ 6 w 119"/>
                    <a:gd name="T37" fmla="*/ 2 h 102"/>
                    <a:gd name="T38" fmla="*/ 9 w 119"/>
                    <a:gd name="T39" fmla="*/ 1 h 102"/>
                    <a:gd name="T40" fmla="*/ 15 w 119"/>
                    <a:gd name="T41" fmla="*/ 0 h 102"/>
                    <a:gd name="T42" fmla="*/ 15 w 119"/>
                    <a:gd name="T43" fmla="*/ 0 h 102"/>
                    <a:gd name="T44" fmla="*/ 21 w 119"/>
                    <a:gd name="T45" fmla="*/ 0 h 102"/>
                    <a:gd name="T46" fmla="*/ 25 w 119"/>
                    <a:gd name="T47" fmla="*/ 3 h 102"/>
                    <a:gd name="T48" fmla="*/ 113 w 119"/>
                    <a:gd name="T49" fmla="*/ 7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19" h="102">
                      <a:moveTo>
                        <a:pt x="113" y="75"/>
                      </a:moveTo>
                      <a:lnTo>
                        <a:pt x="113" y="75"/>
                      </a:lnTo>
                      <a:lnTo>
                        <a:pt x="116" y="80"/>
                      </a:lnTo>
                      <a:lnTo>
                        <a:pt x="119" y="85"/>
                      </a:lnTo>
                      <a:lnTo>
                        <a:pt x="118" y="91"/>
                      </a:lnTo>
                      <a:lnTo>
                        <a:pt x="115" y="97"/>
                      </a:lnTo>
                      <a:lnTo>
                        <a:pt x="115" y="97"/>
                      </a:lnTo>
                      <a:lnTo>
                        <a:pt x="110" y="101"/>
                      </a:lnTo>
                      <a:lnTo>
                        <a:pt x="104" y="102"/>
                      </a:lnTo>
                      <a:lnTo>
                        <a:pt x="99" y="102"/>
                      </a:lnTo>
                      <a:lnTo>
                        <a:pt x="93" y="99"/>
                      </a:lnTo>
                      <a:lnTo>
                        <a:pt x="6" y="27"/>
                      </a:lnTo>
                      <a:lnTo>
                        <a:pt x="6" y="27"/>
                      </a:lnTo>
                      <a:lnTo>
                        <a:pt x="1" y="22"/>
                      </a:lnTo>
                      <a:lnTo>
                        <a:pt x="0" y="16"/>
                      </a:lnTo>
                      <a:lnTo>
                        <a:pt x="1" y="11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6" y="2"/>
                      </a:lnTo>
                      <a:lnTo>
                        <a:pt x="9" y="1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21" y="0"/>
                      </a:lnTo>
                      <a:lnTo>
                        <a:pt x="25" y="3"/>
                      </a:lnTo>
                      <a:lnTo>
                        <a:pt x="113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" name="Freeform 397"/>
                <p:cNvSpPr/>
                <p:nvPr/>
              </p:nvSpPr>
              <p:spPr bwMode="auto">
                <a:xfrm>
                  <a:off x="4550568" y="3228181"/>
                  <a:ext cx="212725" cy="177800"/>
                </a:xfrm>
                <a:custGeom>
                  <a:avLst/>
                  <a:gdLst>
                    <a:gd name="T0" fmla="*/ 134 w 134"/>
                    <a:gd name="T1" fmla="*/ 83 h 112"/>
                    <a:gd name="T2" fmla="*/ 117 w 134"/>
                    <a:gd name="T3" fmla="*/ 112 h 112"/>
                    <a:gd name="T4" fmla="*/ 0 w 134"/>
                    <a:gd name="T5" fmla="*/ 17 h 112"/>
                    <a:gd name="T6" fmla="*/ 35 w 134"/>
                    <a:gd name="T7" fmla="*/ 0 h 112"/>
                    <a:gd name="T8" fmla="*/ 134 w 134"/>
                    <a:gd name="T9" fmla="*/ 83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112">
                      <a:moveTo>
                        <a:pt x="134" y="83"/>
                      </a:moveTo>
                      <a:lnTo>
                        <a:pt x="117" y="112"/>
                      </a:lnTo>
                      <a:lnTo>
                        <a:pt x="0" y="17"/>
                      </a:lnTo>
                      <a:lnTo>
                        <a:pt x="35" y="0"/>
                      </a:lnTo>
                      <a:lnTo>
                        <a:pt x="134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" name="Freeform 398"/>
                <p:cNvSpPr/>
                <p:nvPr/>
              </p:nvSpPr>
              <p:spPr bwMode="auto">
                <a:xfrm>
                  <a:off x="4517231" y="3553619"/>
                  <a:ext cx="88900" cy="98425"/>
                </a:xfrm>
                <a:custGeom>
                  <a:avLst/>
                  <a:gdLst>
                    <a:gd name="T0" fmla="*/ 50 w 56"/>
                    <a:gd name="T1" fmla="*/ 3 h 62"/>
                    <a:gd name="T2" fmla="*/ 50 w 56"/>
                    <a:gd name="T3" fmla="*/ 3 h 62"/>
                    <a:gd name="T4" fmla="*/ 55 w 56"/>
                    <a:gd name="T5" fmla="*/ 8 h 62"/>
                    <a:gd name="T6" fmla="*/ 56 w 56"/>
                    <a:gd name="T7" fmla="*/ 15 h 62"/>
                    <a:gd name="T8" fmla="*/ 56 w 56"/>
                    <a:gd name="T9" fmla="*/ 21 h 62"/>
                    <a:gd name="T10" fmla="*/ 53 w 56"/>
                    <a:gd name="T11" fmla="*/ 27 h 62"/>
                    <a:gd name="T12" fmla="*/ 30 w 56"/>
                    <a:gd name="T13" fmla="*/ 56 h 62"/>
                    <a:gd name="T14" fmla="*/ 30 w 56"/>
                    <a:gd name="T15" fmla="*/ 56 h 62"/>
                    <a:gd name="T16" fmla="*/ 25 w 56"/>
                    <a:gd name="T17" fmla="*/ 60 h 62"/>
                    <a:gd name="T18" fmla="*/ 19 w 56"/>
                    <a:gd name="T19" fmla="*/ 62 h 62"/>
                    <a:gd name="T20" fmla="*/ 13 w 56"/>
                    <a:gd name="T21" fmla="*/ 61 h 62"/>
                    <a:gd name="T22" fmla="*/ 6 w 56"/>
                    <a:gd name="T23" fmla="*/ 58 h 62"/>
                    <a:gd name="T24" fmla="*/ 6 w 56"/>
                    <a:gd name="T25" fmla="*/ 58 h 62"/>
                    <a:gd name="T26" fmla="*/ 4 w 56"/>
                    <a:gd name="T27" fmla="*/ 56 h 62"/>
                    <a:gd name="T28" fmla="*/ 1 w 56"/>
                    <a:gd name="T29" fmla="*/ 52 h 62"/>
                    <a:gd name="T30" fmla="*/ 0 w 56"/>
                    <a:gd name="T31" fmla="*/ 48 h 62"/>
                    <a:gd name="T32" fmla="*/ 0 w 56"/>
                    <a:gd name="T33" fmla="*/ 45 h 62"/>
                    <a:gd name="T34" fmla="*/ 0 w 56"/>
                    <a:gd name="T35" fmla="*/ 45 h 62"/>
                    <a:gd name="T36" fmla="*/ 1 w 56"/>
                    <a:gd name="T37" fmla="*/ 40 h 62"/>
                    <a:gd name="T38" fmla="*/ 4 w 56"/>
                    <a:gd name="T39" fmla="*/ 35 h 62"/>
                    <a:gd name="T40" fmla="*/ 26 w 56"/>
                    <a:gd name="T41" fmla="*/ 6 h 62"/>
                    <a:gd name="T42" fmla="*/ 26 w 56"/>
                    <a:gd name="T43" fmla="*/ 6 h 62"/>
                    <a:gd name="T44" fmla="*/ 33 w 56"/>
                    <a:gd name="T45" fmla="*/ 2 h 62"/>
                    <a:gd name="T46" fmla="*/ 38 w 56"/>
                    <a:gd name="T47" fmla="*/ 0 h 62"/>
                    <a:gd name="T48" fmla="*/ 45 w 56"/>
                    <a:gd name="T49" fmla="*/ 1 h 62"/>
                    <a:gd name="T50" fmla="*/ 50 w 56"/>
                    <a:gd name="T51" fmla="*/ 3 h 62"/>
                    <a:gd name="T52" fmla="*/ 50 w 56"/>
                    <a:gd name="T53" fmla="*/ 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6" h="62">
                      <a:moveTo>
                        <a:pt x="50" y="3"/>
                      </a:moveTo>
                      <a:lnTo>
                        <a:pt x="50" y="3"/>
                      </a:lnTo>
                      <a:lnTo>
                        <a:pt x="55" y="8"/>
                      </a:lnTo>
                      <a:lnTo>
                        <a:pt x="56" y="15"/>
                      </a:lnTo>
                      <a:lnTo>
                        <a:pt x="56" y="21"/>
                      </a:lnTo>
                      <a:lnTo>
                        <a:pt x="53" y="27"/>
                      </a:lnTo>
                      <a:lnTo>
                        <a:pt x="30" y="56"/>
                      </a:lnTo>
                      <a:lnTo>
                        <a:pt x="30" y="56"/>
                      </a:lnTo>
                      <a:lnTo>
                        <a:pt x="25" y="60"/>
                      </a:lnTo>
                      <a:lnTo>
                        <a:pt x="19" y="62"/>
                      </a:lnTo>
                      <a:lnTo>
                        <a:pt x="13" y="61"/>
                      </a:lnTo>
                      <a:lnTo>
                        <a:pt x="6" y="58"/>
                      </a:lnTo>
                      <a:lnTo>
                        <a:pt x="6" y="58"/>
                      </a:lnTo>
                      <a:lnTo>
                        <a:pt x="4" y="56"/>
                      </a:lnTo>
                      <a:lnTo>
                        <a:pt x="1" y="52"/>
                      </a:lnTo>
                      <a:lnTo>
                        <a:pt x="0" y="48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1" y="40"/>
                      </a:lnTo>
                      <a:lnTo>
                        <a:pt x="4" y="35"/>
                      </a:lnTo>
                      <a:lnTo>
                        <a:pt x="26" y="6"/>
                      </a:lnTo>
                      <a:lnTo>
                        <a:pt x="26" y="6"/>
                      </a:lnTo>
                      <a:lnTo>
                        <a:pt x="33" y="2"/>
                      </a:lnTo>
                      <a:lnTo>
                        <a:pt x="38" y="0"/>
                      </a:lnTo>
                      <a:lnTo>
                        <a:pt x="45" y="1"/>
                      </a:lnTo>
                      <a:lnTo>
                        <a:pt x="50" y="3"/>
                      </a:lnTo>
                      <a:lnTo>
                        <a:pt x="5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" name="Freeform 399"/>
                <p:cNvSpPr/>
                <p:nvPr/>
              </p:nvSpPr>
              <p:spPr bwMode="auto">
                <a:xfrm>
                  <a:off x="4452143" y="3499644"/>
                  <a:ext cx="88900" cy="98425"/>
                </a:xfrm>
                <a:custGeom>
                  <a:avLst/>
                  <a:gdLst>
                    <a:gd name="T0" fmla="*/ 50 w 56"/>
                    <a:gd name="T1" fmla="*/ 3 h 62"/>
                    <a:gd name="T2" fmla="*/ 50 w 56"/>
                    <a:gd name="T3" fmla="*/ 3 h 62"/>
                    <a:gd name="T4" fmla="*/ 54 w 56"/>
                    <a:gd name="T5" fmla="*/ 8 h 62"/>
                    <a:gd name="T6" fmla="*/ 56 w 56"/>
                    <a:gd name="T7" fmla="*/ 15 h 62"/>
                    <a:gd name="T8" fmla="*/ 55 w 56"/>
                    <a:gd name="T9" fmla="*/ 21 h 62"/>
                    <a:gd name="T10" fmla="*/ 52 w 56"/>
                    <a:gd name="T11" fmla="*/ 27 h 62"/>
                    <a:gd name="T12" fmla="*/ 30 w 56"/>
                    <a:gd name="T13" fmla="*/ 56 h 62"/>
                    <a:gd name="T14" fmla="*/ 30 w 56"/>
                    <a:gd name="T15" fmla="*/ 56 h 62"/>
                    <a:gd name="T16" fmla="*/ 24 w 56"/>
                    <a:gd name="T17" fmla="*/ 60 h 62"/>
                    <a:gd name="T18" fmla="*/ 19 w 56"/>
                    <a:gd name="T19" fmla="*/ 62 h 62"/>
                    <a:gd name="T20" fmla="*/ 11 w 56"/>
                    <a:gd name="T21" fmla="*/ 61 h 62"/>
                    <a:gd name="T22" fmla="*/ 6 w 56"/>
                    <a:gd name="T23" fmla="*/ 59 h 62"/>
                    <a:gd name="T24" fmla="*/ 6 w 56"/>
                    <a:gd name="T25" fmla="*/ 59 h 62"/>
                    <a:gd name="T26" fmla="*/ 2 w 56"/>
                    <a:gd name="T27" fmla="*/ 55 h 62"/>
                    <a:gd name="T28" fmla="*/ 1 w 56"/>
                    <a:gd name="T29" fmla="*/ 52 h 62"/>
                    <a:gd name="T30" fmla="*/ 0 w 56"/>
                    <a:gd name="T31" fmla="*/ 49 h 62"/>
                    <a:gd name="T32" fmla="*/ 0 w 56"/>
                    <a:gd name="T33" fmla="*/ 45 h 62"/>
                    <a:gd name="T34" fmla="*/ 0 w 56"/>
                    <a:gd name="T35" fmla="*/ 45 h 62"/>
                    <a:gd name="T36" fmla="*/ 0 w 56"/>
                    <a:gd name="T37" fmla="*/ 40 h 62"/>
                    <a:gd name="T38" fmla="*/ 4 w 56"/>
                    <a:gd name="T39" fmla="*/ 35 h 62"/>
                    <a:gd name="T40" fmla="*/ 26 w 56"/>
                    <a:gd name="T41" fmla="*/ 6 h 62"/>
                    <a:gd name="T42" fmla="*/ 26 w 56"/>
                    <a:gd name="T43" fmla="*/ 6 h 62"/>
                    <a:gd name="T44" fmla="*/ 31 w 56"/>
                    <a:gd name="T45" fmla="*/ 2 h 62"/>
                    <a:gd name="T46" fmla="*/ 37 w 56"/>
                    <a:gd name="T47" fmla="*/ 0 h 62"/>
                    <a:gd name="T48" fmla="*/ 44 w 56"/>
                    <a:gd name="T49" fmla="*/ 1 h 62"/>
                    <a:gd name="T50" fmla="*/ 50 w 56"/>
                    <a:gd name="T51" fmla="*/ 3 h 62"/>
                    <a:gd name="T52" fmla="*/ 50 w 56"/>
                    <a:gd name="T53" fmla="*/ 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6" h="62">
                      <a:moveTo>
                        <a:pt x="50" y="3"/>
                      </a:moveTo>
                      <a:lnTo>
                        <a:pt x="50" y="3"/>
                      </a:lnTo>
                      <a:lnTo>
                        <a:pt x="54" y="8"/>
                      </a:lnTo>
                      <a:lnTo>
                        <a:pt x="56" y="15"/>
                      </a:lnTo>
                      <a:lnTo>
                        <a:pt x="55" y="21"/>
                      </a:lnTo>
                      <a:lnTo>
                        <a:pt x="52" y="27"/>
                      </a:lnTo>
                      <a:lnTo>
                        <a:pt x="30" y="56"/>
                      </a:lnTo>
                      <a:lnTo>
                        <a:pt x="30" y="56"/>
                      </a:lnTo>
                      <a:lnTo>
                        <a:pt x="24" y="60"/>
                      </a:lnTo>
                      <a:lnTo>
                        <a:pt x="19" y="62"/>
                      </a:lnTo>
                      <a:lnTo>
                        <a:pt x="11" y="61"/>
                      </a:lnTo>
                      <a:lnTo>
                        <a:pt x="6" y="59"/>
                      </a:lnTo>
                      <a:lnTo>
                        <a:pt x="6" y="59"/>
                      </a:lnTo>
                      <a:lnTo>
                        <a:pt x="2" y="55"/>
                      </a:lnTo>
                      <a:lnTo>
                        <a:pt x="1" y="52"/>
                      </a:lnTo>
                      <a:lnTo>
                        <a:pt x="0" y="49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40"/>
                      </a:lnTo>
                      <a:lnTo>
                        <a:pt x="4" y="35"/>
                      </a:lnTo>
                      <a:lnTo>
                        <a:pt x="26" y="6"/>
                      </a:lnTo>
                      <a:lnTo>
                        <a:pt x="26" y="6"/>
                      </a:lnTo>
                      <a:lnTo>
                        <a:pt x="31" y="2"/>
                      </a:lnTo>
                      <a:lnTo>
                        <a:pt x="37" y="0"/>
                      </a:lnTo>
                      <a:lnTo>
                        <a:pt x="44" y="1"/>
                      </a:lnTo>
                      <a:lnTo>
                        <a:pt x="50" y="3"/>
                      </a:lnTo>
                      <a:lnTo>
                        <a:pt x="5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" name="Freeform 400"/>
                <p:cNvSpPr/>
                <p:nvPr/>
              </p:nvSpPr>
              <p:spPr bwMode="auto">
                <a:xfrm>
                  <a:off x="4396581" y="3244056"/>
                  <a:ext cx="103188" cy="171450"/>
                </a:xfrm>
                <a:custGeom>
                  <a:avLst/>
                  <a:gdLst>
                    <a:gd name="T0" fmla="*/ 65 w 65"/>
                    <a:gd name="T1" fmla="*/ 7 h 108"/>
                    <a:gd name="T2" fmla="*/ 26 w 65"/>
                    <a:gd name="T3" fmla="*/ 108 h 108"/>
                    <a:gd name="T4" fmla="*/ 0 w 65"/>
                    <a:gd name="T5" fmla="*/ 91 h 108"/>
                    <a:gd name="T6" fmla="*/ 35 w 65"/>
                    <a:gd name="T7" fmla="*/ 0 h 108"/>
                    <a:gd name="T8" fmla="*/ 65 w 65"/>
                    <a:gd name="T9" fmla="*/ 7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108">
                      <a:moveTo>
                        <a:pt x="65" y="7"/>
                      </a:moveTo>
                      <a:lnTo>
                        <a:pt x="26" y="108"/>
                      </a:lnTo>
                      <a:lnTo>
                        <a:pt x="0" y="91"/>
                      </a:lnTo>
                      <a:lnTo>
                        <a:pt x="35" y="0"/>
                      </a:lnTo>
                      <a:lnTo>
                        <a:pt x="65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" name="Freeform 401"/>
                <p:cNvSpPr/>
                <p:nvPr/>
              </p:nvSpPr>
              <p:spPr bwMode="auto">
                <a:xfrm>
                  <a:off x="4383881" y="3445669"/>
                  <a:ext cx="92075" cy="98425"/>
                </a:xfrm>
                <a:custGeom>
                  <a:avLst/>
                  <a:gdLst>
                    <a:gd name="T0" fmla="*/ 52 w 58"/>
                    <a:gd name="T1" fmla="*/ 4 h 62"/>
                    <a:gd name="T2" fmla="*/ 52 w 58"/>
                    <a:gd name="T3" fmla="*/ 4 h 62"/>
                    <a:gd name="T4" fmla="*/ 55 w 58"/>
                    <a:gd name="T5" fmla="*/ 9 h 62"/>
                    <a:gd name="T6" fmla="*/ 58 w 58"/>
                    <a:gd name="T7" fmla="*/ 15 h 62"/>
                    <a:gd name="T8" fmla="*/ 57 w 58"/>
                    <a:gd name="T9" fmla="*/ 21 h 62"/>
                    <a:gd name="T10" fmla="*/ 54 w 58"/>
                    <a:gd name="T11" fmla="*/ 27 h 62"/>
                    <a:gd name="T12" fmla="*/ 30 w 58"/>
                    <a:gd name="T13" fmla="*/ 56 h 62"/>
                    <a:gd name="T14" fmla="*/ 30 w 58"/>
                    <a:gd name="T15" fmla="*/ 56 h 62"/>
                    <a:gd name="T16" fmla="*/ 25 w 58"/>
                    <a:gd name="T17" fmla="*/ 60 h 62"/>
                    <a:gd name="T18" fmla="*/ 19 w 58"/>
                    <a:gd name="T19" fmla="*/ 62 h 62"/>
                    <a:gd name="T20" fmla="*/ 13 w 58"/>
                    <a:gd name="T21" fmla="*/ 61 h 62"/>
                    <a:gd name="T22" fmla="*/ 7 w 58"/>
                    <a:gd name="T23" fmla="*/ 59 h 62"/>
                    <a:gd name="T24" fmla="*/ 7 w 58"/>
                    <a:gd name="T25" fmla="*/ 59 h 62"/>
                    <a:gd name="T26" fmla="*/ 4 w 58"/>
                    <a:gd name="T27" fmla="*/ 56 h 62"/>
                    <a:gd name="T28" fmla="*/ 3 w 58"/>
                    <a:gd name="T29" fmla="*/ 52 h 62"/>
                    <a:gd name="T30" fmla="*/ 2 w 58"/>
                    <a:gd name="T31" fmla="*/ 49 h 62"/>
                    <a:gd name="T32" fmla="*/ 0 w 58"/>
                    <a:gd name="T33" fmla="*/ 45 h 62"/>
                    <a:gd name="T34" fmla="*/ 0 w 58"/>
                    <a:gd name="T35" fmla="*/ 45 h 62"/>
                    <a:gd name="T36" fmla="*/ 2 w 58"/>
                    <a:gd name="T37" fmla="*/ 40 h 62"/>
                    <a:gd name="T38" fmla="*/ 4 w 58"/>
                    <a:gd name="T39" fmla="*/ 35 h 62"/>
                    <a:gd name="T40" fmla="*/ 28 w 58"/>
                    <a:gd name="T41" fmla="*/ 6 h 62"/>
                    <a:gd name="T42" fmla="*/ 28 w 58"/>
                    <a:gd name="T43" fmla="*/ 6 h 62"/>
                    <a:gd name="T44" fmla="*/ 33 w 58"/>
                    <a:gd name="T45" fmla="*/ 2 h 62"/>
                    <a:gd name="T46" fmla="*/ 39 w 58"/>
                    <a:gd name="T47" fmla="*/ 0 h 62"/>
                    <a:gd name="T48" fmla="*/ 45 w 58"/>
                    <a:gd name="T49" fmla="*/ 1 h 62"/>
                    <a:gd name="T50" fmla="*/ 52 w 58"/>
                    <a:gd name="T51" fmla="*/ 4 h 62"/>
                    <a:gd name="T52" fmla="*/ 52 w 58"/>
                    <a:gd name="T53" fmla="*/ 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8" h="62">
                      <a:moveTo>
                        <a:pt x="52" y="4"/>
                      </a:moveTo>
                      <a:lnTo>
                        <a:pt x="52" y="4"/>
                      </a:lnTo>
                      <a:lnTo>
                        <a:pt x="55" y="9"/>
                      </a:lnTo>
                      <a:lnTo>
                        <a:pt x="58" y="15"/>
                      </a:lnTo>
                      <a:lnTo>
                        <a:pt x="57" y="21"/>
                      </a:lnTo>
                      <a:lnTo>
                        <a:pt x="54" y="27"/>
                      </a:lnTo>
                      <a:lnTo>
                        <a:pt x="30" y="56"/>
                      </a:lnTo>
                      <a:lnTo>
                        <a:pt x="30" y="56"/>
                      </a:lnTo>
                      <a:lnTo>
                        <a:pt x="25" y="60"/>
                      </a:lnTo>
                      <a:lnTo>
                        <a:pt x="19" y="62"/>
                      </a:lnTo>
                      <a:lnTo>
                        <a:pt x="13" y="61"/>
                      </a:lnTo>
                      <a:lnTo>
                        <a:pt x="7" y="59"/>
                      </a:lnTo>
                      <a:lnTo>
                        <a:pt x="7" y="59"/>
                      </a:lnTo>
                      <a:lnTo>
                        <a:pt x="4" y="56"/>
                      </a:lnTo>
                      <a:lnTo>
                        <a:pt x="3" y="52"/>
                      </a:lnTo>
                      <a:lnTo>
                        <a:pt x="2" y="49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2" y="40"/>
                      </a:lnTo>
                      <a:lnTo>
                        <a:pt x="4" y="35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33" y="2"/>
                      </a:lnTo>
                      <a:lnTo>
                        <a:pt x="39" y="0"/>
                      </a:lnTo>
                      <a:lnTo>
                        <a:pt x="45" y="1"/>
                      </a:lnTo>
                      <a:lnTo>
                        <a:pt x="52" y="4"/>
                      </a:lnTo>
                      <a:lnTo>
                        <a:pt x="52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" name="Freeform 402"/>
                <p:cNvSpPr/>
                <p:nvPr/>
              </p:nvSpPr>
              <p:spPr bwMode="auto">
                <a:xfrm>
                  <a:off x="4341018" y="3210719"/>
                  <a:ext cx="98425" cy="182563"/>
                </a:xfrm>
                <a:custGeom>
                  <a:avLst/>
                  <a:gdLst>
                    <a:gd name="T0" fmla="*/ 62 w 62"/>
                    <a:gd name="T1" fmla="*/ 15 h 115"/>
                    <a:gd name="T2" fmla="*/ 62 w 62"/>
                    <a:gd name="T3" fmla="*/ 15 h 115"/>
                    <a:gd name="T4" fmla="*/ 61 w 62"/>
                    <a:gd name="T5" fmla="*/ 20 h 115"/>
                    <a:gd name="T6" fmla="*/ 30 w 62"/>
                    <a:gd name="T7" fmla="*/ 105 h 115"/>
                    <a:gd name="T8" fmla="*/ 30 w 62"/>
                    <a:gd name="T9" fmla="*/ 105 h 115"/>
                    <a:gd name="T10" fmla="*/ 26 w 62"/>
                    <a:gd name="T11" fmla="*/ 110 h 115"/>
                    <a:gd name="T12" fmla="*/ 21 w 62"/>
                    <a:gd name="T13" fmla="*/ 113 h 115"/>
                    <a:gd name="T14" fmla="*/ 16 w 62"/>
                    <a:gd name="T15" fmla="*/ 115 h 115"/>
                    <a:gd name="T16" fmla="*/ 10 w 62"/>
                    <a:gd name="T17" fmla="*/ 114 h 115"/>
                    <a:gd name="T18" fmla="*/ 10 w 62"/>
                    <a:gd name="T19" fmla="*/ 114 h 115"/>
                    <a:gd name="T20" fmla="*/ 6 w 62"/>
                    <a:gd name="T21" fmla="*/ 112 h 115"/>
                    <a:gd name="T22" fmla="*/ 2 w 62"/>
                    <a:gd name="T23" fmla="*/ 108 h 115"/>
                    <a:gd name="T24" fmla="*/ 1 w 62"/>
                    <a:gd name="T25" fmla="*/ 104 h 115"/>
                    <a:gd name="T26" fmla="*/ 0 w 62"/>
                    <a:gd name="T27" fmla="*/ 100 h 115"/>
                    <a:gd name="T28" fmla="*/ 0 w 62"/>
                    <a:gd name="T29" fmla="*/ 100 h 115"/>
                    <a:gd name="T30" fmla="*/ 1 w 62"/>
                    <a:gd name="T31" fmla="*/ 94 h 115"/>
                    <a:gd name="T32" fmla="*/ 34 w 62"/>
                    <a:gd name="T33" fmla="*/ 10 h 115"/>
                    <a:gd name="T34" fmla="*/ 34 w 62"/>
                    <a:gd name="T35" fmla="*/ 10 h 115"/>
                    <a:gd name="T36" fmla="*/ 36 w 62"/>
                    <a:gd name="T37" fmla="*/ 5 h 115"/>
                    <a:gd name="T38" fmla="*/ 41 w 62"/>
                    <a:gd name="T39" fmla="*/ 1 h 115"/>
                    <a:gd name="T40" fmla="*/ 46 w 62"/>
                    <a:gd name="T41" fmla="*/ 0 h 115"/>
                    <a:gd name="T42" fmla="*/ 52 w 62"/>
                    <a:gd name="T43" fmla="*/ 1 h 115"/>
                    <a:gd name="T44" fmla="*/ 52 w 62"/>
                    <a:gd name="T45" fmla="*/ 1 h 115"/>
                    <a:gd name="T46" fmla="*/ 56 w 62"/>
                    <a:gd name="T47" fmla="*/ 4 h 115"/>
                    <a:gd name="T48" fmla="*/ 60 w 62"/>
                    <a:gd name="T49" fmla="*/ 6 h 115"/>
                    <a:gd name="T50" fmla="*/ 61 w 62"/>
                    <a:gd name="T51" fmla="*/ 11 h 115"/>
                    <a:gd name="T52" fmla="*/ 62 w 62"/>
                    <a:gd name="T53" fmla="*/ 15 h 115"/>
                    <a:gd name="T54" fmla="*/ 62 w 62"/>
                    <a:gd name="T55" fmla="*/ 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2" h="115">
                      <a:moveTo>
                        <a:pt x="62" y="15"/>
                      </a:moveTo>
                      <a:lnTo>
                        <a:pt x="62" y="15"/>
                      </a:lnTo>
                      <a:lnTo>
                        <a:pt x="61" y="20"/>
                      </a:lnTo>
                      <a:lnTo>
                        <a:pt x="30" y="105"/>
                      </a:lnTo>
                      <a:lnTo>
                        <a:pt x="30" y="105"/>
                      </a:lnTo>
                      <a:lnTo>
                        <a:pt x="26" y="110"/>
                      </a:lnTo>
                      <a:lnTo>
                        <a:pt x="21" y="113"/>
                      </a:lnTo>
                      <a:lnTo>
                        <a:pt x="16" y="115"/>
                      </a:lnTo>
                      <a:lnTo>
                        <a:pt x="10" y="114"/>
                      </a:lnTo>
                      <a:lnTo>
                        <a:pt x="10" y="114"/>
                      </a:lnTo>
                      <a:lnTo>
                        <a:pt x="6" y="112"/>
                      </a:lnTo>
                      <a:lnTo>
                        <a:pt x="2" y="108"/>
                      </a:lnTo>
                      <a:lnTo>
                        <a:pt x="1" y="104"/>
                      </a:lnTo>
                      <a:lnTo>
                        <a:pt x="0" y="100"/>
                      </a:lnTo>
                      <a:lnTo>
                        <a:pt x="0" y="100"/>
                      </a:lnTo>
                      <a:lnTo>
                        <a:pt x="1" y="94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6" y="5"/>
                      </a:lnTo>
                      <a:lnTo>
                        <a:pt x="41" y="1"/>
                      </a:lnTo>
                      <a:lnTo>
                        <a:pt x="46" y="0"/>
                      </a:lnTo>
                      <a:lnTo>
                        <a:pt x="52" y="1"/>
                      </a:lnTo>
                      <a:lnTo>
                        <a:pt x="52" y="1"/>
                      </a:lnTo>
                      <a:lnTo>
                        <a:pt x="56" y="4"/>
                      </a:lnTo>
                      <a:lnTo>
                        <a:pt x="60" y="6"/>
                      </a:lnTo>
                      <a:lnTo>
                        <a:pt x="61" y="11"/>
                      </a:lnTo>
                      <a:lnTo>
                        <a:pt x="62" y="15"/>
                      </a:lnTo>
                      <a:lnTo>
                        <a:pt x="62" y="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4" name="Freeform 403"/>
                <p:cNvSpPr/>
                <p:nvPr/>
              </p:nvSpPr>
              <p:spPr bwMode="auto">
                <a:xfrm>
                  <a:off x="4334668" y="3405981"/>
                  <a:ext cx="88900" cy="96838"/>
                </a:xfrm>
                <a:custGeom>
                  <a:avLst/>
                  <a:gdLst>
                    <a:gd name="T0" fmla="*/ 50 w 56"/>
                    <a:gd name="T1" fmla="*/ 4 h 61"/>
                    <a:gd name="T2" fmla="*/ 50 w 56"/>
                    <a:gd name="T3" fmla="*/ 4 h 61"/>
                    <a:gd name="T4" fmla="*/ 55 w 56"/>
                    <a:gd name="T5" fmla="*/ 9 h 61"/>
                    <a:gd name="T6" fmla="*/ 56 w 56"/>
                    <a:gd name="T7" fmla="*/ 15 h 61"/>
                    <a:gd name="T8" fmla="*/ 56 w 56"/>
                    <a:gd name="T9" fmla="*/ 21 h 61"/>
                    <a:gd name="T10" fmla="*/ 53 w 56"/>
                    <a:gd name="T11" fmla="*/ 27 h 61"/>
                    <a:gd name="T12" fmla="*/ 30 w 56"/>
                    <a:gd name="T13" fmla="*/ 55 h 61"/>
                    <a:gd name="T14" fmla="*/ 30 w 56"/>
                    <a:gd name="T15" fmla="*/ 55 h 61"/>
                    <a:gd name="T16" fmla="*/ 25 w 56"/>
                    <a:gd name="T17" fmla="*/ 60 h 61"/>
                    <a:gd name="T18" fmla="*/ 19 w 56"/>
                    <a:gd name="T19" fmla="*/ 61 h 61"/>
                    <a:gd name="T20" fmla="*/ 12 w 56"/>
                    <a:gd name="T21" fmla="*/ 61 h 61"/>
                    <a:gd name="T22" fmla="*/ 6 w 56"/>
                    <a:gd name="T23" fmla="*/ 57 h 61"/>
                    <a:gd name="T24" fmla="*/ 6 w 56"/>
                    <a:gd name="T25" fmla="*/ 57 h 61"/>
                    <a:gd name="T26" fmla="*/ 4 w 56"/>
                    <a:gd name="T27" fmla="*/ 55 h 61"/>
                    <a:gd name="T28" fmla="*/ 1 w 56"/>
                    <a:gd name="T29" fmla="*/ 52 h 61"/>
                    <a:gd name="T30" fmla="*/ 0 w 56"/>
                    <a:gd name="T31" fmla="*/ 49 h 61"/>
                    <a:gd name="T32" fmla="*/ 0 w 56"/>
                    <a:gd name="T33" fmla="*/ 45 h 61"/>
                    <a:gd name="T34" fmla="*/ 0 w 56"/>
                    <a:gd name="T35" fmla="*/ 45 h 61"/>
                    <a:gd name="T36" fmla="*/ 1 w 56"/>
                    <a:gd name="T37" fmla="*/ 39 h 61"/>
                    <a:gd name="T38" fmla="*/ 4 w 56"/>
                    <a:gd name="T39" fmla="*/ 34 h 61"/>
                    <a:gd name="T40" fmla="*/ 26 w 56"/>
                    <a:gd name="T41" fmla="*/ 6 h 61"/>
                    <a:gd name="T42" fmla="*/ 26 w 56"/>
                    <a:gd name="T43" fmla="*/ 6 h 61"/>
                    <a:gd name="T44" fmla="*/ 31 w 56"/>
                    <a:gd name="T45" fmla="*/ 1 h 61"/>
                    <a:gd name="T46" fmla="*/ 38 w 56"/>
                    <a:gd name="T47" fmla="*/ 0 h 61"/>
                    <a:gd name="T48" fmla="*/ 45 w 56"/>
                    <a:gd name="T49" fmla="*/ 0 h 61"/>
                    <a:gd name="T50" fmla="*/ 50 w 56"/>
                    <a:gd name="T51" fmla="*/ 4 h 61"/>
                    <a:gd name="T52" fmla="*/ 50 w 56"/>
                    <a:gd name="T53" fmla="*/ 4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6" h="61"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5" y="9"/>
                      </a:lnTo>
                      <a:lnTo>
                        <a:pt x="56" y="15"/>
                      </a:lnTo>
                      <a:lnTo>
                        <a:pt x="56" y="21"/>
                      </a:lnTo>
                      <a:lnTo>
                        <a:pt x="53" y="27"/>
                      </a:lnTo>
                      <a:lnTo>
                        <a:pt x="30" y="55"/>
                      </a:lnTo>
                      <a:lnTo>
                        <a:pt x="30" y="55"/>
                      </a:lnTo>
                      <a:lnTo>
                        <a:pt x="25" y="60"/>
                      </a:lnTo>
                      <a:lnTo>
                        <a:pt x="19" y="61"/>
                      </a:lnTo>
                      <a:lnTo>
                        <a:pt x="12" y="61"/>
                      </a:lnTo>
                      <a:lnTo>
                        <a:pt x="6" y="57"/>
                      </a:lnTo>
                      <a:lnTo>
                        <a:pt x="6" y="57"/>
                      </a:lnTo>
                      <a:lnTo>
                        <a:pt x="4" y="55"/>
                      </a:lnTo>
                      <a:lnTo>
                        <a:pt x="1" y="52"/>
                      </a:lnTo>
                      <a:lnTo>
                        <a:pt x="0" y="49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1" y="39"/>
                      </a:lnTo>
                      <a:lnTo>
                        <a:pt x="4" y="34"/>
                      </a:lnTo>
                      <a:lnTo>
                        <a:pt x="26" y="6"/>
                      </a:lnTo>
                      <a:lnTo>
                        <a:pt x="26" y="6"/>
                      </a:lnTo>
                      <a:lnTo>
                        <a:pt x="31" y="1"/>
                      </a:lnTo>
                      <a:lnTo>
                        <a:pt x="38" y="0"/>
                      </a:lnTo>
                      <a:lnTo>
                        <a:pt x="45" y="0"/>
                      </a:lnTo>
                      <a:lnTo>
                        <a:pt x="50" y="4"/>
                      </a:lnTo>
                      <a:lnTo>
                        <a:pt x="5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3" name="组合 142"/>
              <p:cNvGrpSpPr/>
              <p:nvPr/>
            </p:nvGrpSpPr>
            <p:grpSpPr>
              <a:xfrm>
                <a:off x="6599" y="4903"/>
                <a:ext cx="3933" cy="1406"/>
                <a:chOff x="6748544" y="5169752"/>
                <a:chExt cx="3242211" cy="1121231"/>
              </a:xfrm>
            </p:grpSpPr>
            <p:grpSp>
              <p:nvGrpSpPr>
                <p:cNvPr id="108" name="ïṡḷídê"/>
                <p:cNvGrpSpPr>
                  <a:grpSpLocks noChangeAspect="1"/>
                </p:cNvGrpSpPr>
                <p:nvPr/>
              </p:nvGrpSpPr>
              <p:grpSpPr>
                <a:xfrm>
                  <a:off x="6748544" y="5169752"/>
                  <a:ext cx="2055586" cy="577937"/>
                  <a:chOff x="2315131" y="2348880"/>
                  <a:chExt cx="3775563" cy="1061518"/>
                </a:xfrm>
              </p:grpSpPr>
              <p:grpSp>
                <p:nvGrpSpPr>
                  <p:cNvPr id="109" name="ïṣḷíḋé"/>
                  <p:cNvGrpSpPr/>
                  <p:nvPr/>
                </p:nvGrpSpPr>
                <p:grpSpPr>
                  <a:xfrm>
                    <a:off x="5015880" y="2348880"/>
                    <a:ext cx="1074814" cy="1061518"/>
                    <a:chOff x="4007768" y="1772816"/>
                    <a:chExt cx="3208038" cy="3168352"/>
                  </a:xfrm>
                </p:grpSpPr>
                <p:sp>
                  <p:nvSpPr>
                    <p:cNvPr id="111" name="ïṥḻiḑê"/>
                    <p:cNvSpPr/>
                    <p:nvPr/>
                  </p:nvSpPr>
                  <p:spPr>
                    <a:xfrm>
                      <a:off x="4007768" y="1772816"/>
                      <a:ext cx="3168352" cy="316835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2" name="ís1îḓé"/>
                    <p:cNvSpPr/>
                    <p:nvPr/>
                  </p:nvSpPr>
                  <p:spPr>
                    <a:xfrm>
                      <a:off x="4223792" y="1988840"/>
                      <a:ext cx="2736304" cy="2736304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3" name="ïšľîďê"/>
                    <p:cNvSpPr/>
                    <p:nvPr/>
                  </p:nvSpPr>
                  <p:spPr>
                    <a:xfrm>
                      <a:off x="4221995" y="1873211"/>
                      <a:ext cx="2993811" cy="27396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110" name="íṣḷîḋè"/>
                  <p:cNvSpPr>
                    <a:spLocks noChangeAspect="1"/>
                  </p:cNvSpPr>
                  <p:nvPr/>
                </p:nvSpPr>
                <p:spPr bwMode="auto">
                  <a:xfrm flipV="1">
                    <a:off x="2315131" y="2924534"/>
                    <a:ext cx="456609" cy="455317"/>
                  </a:xfrm>
                  <a:custGeom>
                    <a:avLst/>
                    <a:gdLst>
                      <a:gd name="connsiteX0" fmla="*/ 303461 w 607465"/>
                      <a:gd name="connsiteY0" fmla="*/ 241994 h 605749"/>
                      <a:gd name="connsiteX1" fmla="*/ 354648 w 607465"/>
                      <a:gd name="connsiteY1" fmla="*/ 293112 h 605749"/>
                      <a:gd name="connsiteX2" fmla="*/ 303461 w 607465"/>
                      <a:gd name="connsiteY2" fmla="*/ 344230 h 605749"/>
                      <a:gd name="connsiteX3" fmla="*/ 252274 w 607465"/>
                      <a:gd name="connsiteY3" fmla="*/ 293112 h 605749"/>
                      <a:gd name="connsiteX4" fmla="*/ 303461 w 607465"/>
                      <a:gd name="connsiteY4" fmla="*/ 241994 h 605749"/>
                      <a:gd name="connsiteX5" fmla="*/ 303860 w 607465"/>
                      <a:gd name="connsiteY5" fmla="*/ 130222 h 605749"/>
                      <a:gd name="connsiteX6" fmla="*/ 141170 w 607465"/>
                      <a:gd name="connsiteY6" fmla="*/ 292690 h 605749"/>
                      <a:gd name="connsiteX7" fmla="*/ 303860 w 607465"/>
                      <a:gd name="connsiteY7" fmla="*/ 456018 h 605749"/>
                      <a:gd name="connsiteX8" fmla="*/ 466549 w 607465"/>
                      <a:gd name="connsiteY8" fmla="*/ 292690 h 605749"/>
                      <a:gd name="connsiteX9" fmla="*/ 303860 w 607465"/>
                      <a:gd name="connsiteY9" fmla="*/ 130222 h 605749"/>
                      <a:gd name="connsiteX10" fmla="*/ 390369 w 607465"/>
                      <a:gd name="connsiteY10" fmla="*/ 527 h 605749"/>
                      <a:gd name="connsiteX11" fmla="*/ 418345 w 607465"/>
                      <a:gd name="connsiteY11" fmla="*/ 8156 h 605749"/>
                      <a:gd name="connsiteX12" fmla="*/ 455359 w 607465"/>
                      <a:gd name="connsiteY12" fmla="*/ 34804 h 605749"/>
                      <a:gd name="connsiteX13" fmla="*/ 459663 w 607465"/>
                      <a:gd name="connsiteY13" fmla="*/ 73487 h 605749"/>
                      <a:gd name="connsiteX14" fmla="*/ 450194 w 607465"/>
                      <a:gd name="connsiteY14" fmla="*/ 97556 h 605749"/>
                      <a:gd name="connsiteX15" fmla="*/ 458802 w 607465"/>
                      <a:gd name="connsiteY15" fmla="*/ 131941 h 605749"/>
                      <a:gd name="connsiteX16" fmla="*/ 465688 w 607465"/>
                      <a:gd name="connsiteY16" fmla="*/ 137958 h 605749"/>
                      <a:gd name="connsiteX17" fmla="*/ 500120 w 607465"/>
                      <a:gd name="connsiteY17" fmla="*/ 144835 h 605749"/>
                      <a:gd name="connsiteX18" fmla="*/ 524222 w 607465"/>
                      <a:gd name="connsiteY18" fmla="*/ 134520 h 605749"/>
                      <a:gd name="connsiteX19" fmla="*/ 562958 w 607465"/>
                      <a:gd name="connsiteY19" fmla="*/ 136239 h 605749"/>
                      <a:gd name="connsiteX20" fmla="*/ 594807 w 607465"/>
                      <a:gd name="connsiteY20" fmla="*/ 179220 h 605749"/>
                      <a:gd name="connsiteX21" fmla="*/ 601694 w 607465"/>
                      <a:gd name="connsiteY21" fmla="*/ 222201 h 605749"/>
                      <a:gd name="connsiteX22" fmla="*/ 576731 w 607465"/>
                      <a:gd name="connsiteY22" fmla="*/ 252288 h 605749"/>
                      <a:gd name="connsiteX23" fmla="*/ 549185 w 607465"/>
                      <a:gd name="connsiteY23" fmla="*/ 264323 h 605749"/>
                      <a:gd name="connsiteX24" fmla="*/ 530248 w 607465"/>
                      <a:gd name="connsiteY24" fmla="*/ 283234 h 605749"/>
                      <a:gd name="connsiteX25" fmla="*/ 530248 w 607465"/>
                      <a:gd name="connsiteY25" fmla="*/ 292690 h 605749"/>
                      <a:gd name="connsiteX26" fmla="*/ 530248 w 607465"/>
                      <a:gd name="connsiteY26" fmla="*/ 307303 h 605749"/>
                      <a:gd name="connsiteX27" fmla="*/ 549185 w 607465"/>
                      <a:gd name="connsiteY27" fmla="*/ 328794 h 605749"/>
                      <a:gd name="connsiteX28" fmla="*/ 579313 w 607465"/>
                      <a:gd name="connsiteY28" fmla="*/ 340829 h 605749"/>
                      <a:gd name="connsiteX29" fmla="*/ 605998 w 607465"/>
                      <a:gd name="connsiteY29" fmla="*/ 369196 h 605749"/>
                      <a:gd name="connsiteX30" fmla="*/ 599111 w 607465"/>
                      <a:gd name="connsiteY30" fmla="*/ 425071 h 605749"/>
                      <a:gd name="connsiteX31" fmla="*/ 573288 w 607465"/>
                      <a:gd name="connsiteY31" fmla="*/ 459456 h 605749"/>
                      <a:gd name="connsiteX32" fmla="*/ 533691 w 607465"/>
                      <a:gd name="connsiteY32" fmla="*/ 461175 h 605749"/>
                      <a:gd name="connsiteX33" fmla="*/ 494095 w 607465"/>
                      <a:gd name="connsiteY33" fmla="*/ 446562 h 605749"/>
                      <a:gd name="connsiteX34" fmla="*/ 459663 w 607465"/>
                      <a:gd name="connsiteY34" fmla="*/ 452579 h 605749"/>
                      <a:gd name="connsiteX35" fmla="*/ 453637 w 607465"/>
                      <a:gd name="connsiteY35" fmla="*/ 484385 h 605749"/>
                      <a:gd name="connsiteX36" fmla="*/ 471714 w 607465"/>
                      <a:gd name="connsiteY36" fmla="*/ 525647 h 605749"/>
                      <a:gd name="connsiteX37" fmla="*/ 472575 w 607465"/>
                      <a:gd name="connsiteY37" fmla="*/ 565189 h 605749"/>
                      <a:gd name="connsiteX38" fmla="*/ 435561 w 607465"/>
                      <a:gd name="connsiteY38" fmla="*/ 593557 h 605749"/>
                      <a:gd name="connsiteX39" fmla="*/ 384774 w 607465"/>
                      <a:gd name="connsiteY39" fmla="*/ 602153 h 605749"/>
                      <a:gd name="connsiteX40" fmla="*/ 354646 w 607465"/>
                      <a:gd name="connsiteY40" fmla="*/ 578943 h 605749"/>
                      <a:gd name="connsiteX41" fmla="*/ 332266 w 607465"/>
                      <a:gd name="connsiteY41" fmla="*/ 528226 h 605749"/>
                      <a:gd name="connsiteX42" fmla="*/ 318493 w 607465"/>
                      <a:gd name="connsiteY42" fmla="*/ 508454 h 605749"/>
                      <a:gd name="connsiteX43" fmla="*/ 314189 w 607465"/>
                      <a:gd name="connsiteY43" fmla="*/ 508454 h 605749"/>
                      <a:gd name="connsiteX44" fmla="*/ 303860 w 607465"/>
                      <a:gd name="connsiteY44" fmla="*/ 508454 h 605749"/>
                      <a:gd name="connsiteX45" fmla="*/ 286644 w 607465"/>
                      <a:gd name="connsiteY45" fmla="*/ 528226 h 605749"/>
                      <a:gd name="connsiteX46" fmla="*/ 266846 w 607465"/>
                      <a:gd name="connsiteY46" fmla="*/ 579803 h 605749"/>
                      <a:gd name="connsiteX47" fmla="*/ 238439 w 607465"/>
                      <a:gd name="connsiteY47" fmla="*/ 605591 h 605749"/>
                      <a:gd name="connsiteX48" fmla="*/ 189374 w 607465"/>
                      <a:gd name="connsiteY48" fmla="*/ 596136 h 605749"/>
                      <a:gd name="connsiteX49" fmla="*/ 148917 w 607465"/>
                      <a:gd name="connsiteY49" fmla="*/ 572926 h 605749"/>
                      <a:gd name="connsiteX50" fmla="*/ 146335 w 607465"/>
                      <a:gd name="connsiteY50" fmla="*/ 533383 h 605749"/>
                      <a:gd name="connsiteX51" fmla="*/ 166994 w 607465"/>
                      <a:gd name="connsiteY51" fmla="*/ 479227 h 605749"/>
                      <a:gd name="connsiteX52" fmla="*/ 165272 w 607465"/>
                      <a:gd name="connsiteY52" fmla="*/ 450000 h 605749"/>
                      <a:gd name="connsiteX53" fmla="*/ 136005 w 607465"/>
                      <a:gd name="connsiteY53" fmla="*/ 450000 h 605749"/>
                      <a:gd name="connsiteX54" fmla="*/ 82636 w 607465"/>
                      <a:gd name="connsiteY54" fmla="*/ 474070 h 605749"/>
                      <a:gd name="connsiteX55" fmla="*/ 43900 w 607465"/>
                      <a:gd name="connsiteY55" fmla="*/ 472350 h 605749"/>
                      <a:gd name="connsiteX56" fmla="*/ 15494 w 607465"/>
                      <a:gd name="connsiteY56" fmla="*/ 431089 h 605749"/>
                      <a:gd name="connsiteX57" fmla="*/ 3443 w 607465"/>
                      <a:gd name="connsiteY57" fmla="*/ 386388 h 605749"/>
                      <a:gd name="connsiteX58" fmla="*/ 29267 w 607465"/>
                      <a:gd name="connsiteY58" fmla="*/ 356302 h 605749"/>
                      <a:gd name="connsiteX59" fmla="*/ 80054 w 607465"/>
                      <a:gd name="connsiteY59" fmla="*/ 333952 h 605749"/>
                      <a:gd name="connsiteX60" fmla="*/ 98130 w 607465"/>
                      <a:gd name="connsiteY60" fmla="*/ 310742 h 605749"/>
                      <a:gd name="connsiteX61" fmla="*/ 76610 w 607465"/>
                      <a:gd name="connsiteY61" fmla="*/ 288392 h 605749"/>
                      <a:gd name="connsiteX62" fmla="*/ 26685 w 607465"/>
                      <a:gd name="connsiteY62" fmla="*/ 269480 h 605749"/>
                      <a:gd name="connsiteX63" fmla="*/ 0 w 607465"/>
                      <a:gd name="connsiteY63" fmla="*/ 241113 h 605749"/>
                      <a:gd name="connsiteX64" fmla="*/ 9469 w 607465"/>
                      <a:gd name="connsiteY64" fmla="*/ 192114 h 605749"/>
                      <a:gd name="connsiteX65" fmla="*/ 33571 w 607465"/>
                      <a:gd name="connsiteY65" fmla="*/ 151712 h 605749"/>
                      <a:gd name="connsiteX66" fmla="*/ 72307 w 607465"/>
                      <a:gd name="connsiteY66" fmla="*/ 148274 h 605749"/>
                      <a:gd name="connsiteX67" fmla="*/ 113625 w 607465"/>
                      <a:gd name="connsiteY67" fmla="*/ 163747 h 605749"/>
                      <a:gd name="connsiteX68" fmla="*/ 145474 w 607465"/>
                      <a:gd name="connsiteY68" fmla="*/ 156870 h 605749"/>
                      <a:gd name="connsiteX69" fmla="*/ 148917 w 607465"/>
                      <a:gd name="connsiteY69" fmla="*/ 122485 h 605749"/>
                      <a:gd name="connsiteX70" fmla="*/ 131701 w 607465"/>
                      <a:gd name="connsiteY70" fmla="*/ 84662 h 605749"/>
                      <a:gd name="connsiteX71" fmla="*/ 133423 w 607465"/>
                      <a:gd name="connsiteY71" fmla="*/ 45979 h 605749"/>
                      <a:gd name="connsiteX72" fmla="*/ 174741 w 607465"/>
                      <a:gd name="connsiteY72" fmla="*/ 18471 h 605749"/>
                      <a:gd name="connsiteX73" fmla="*/ 220363 w 607465"/>
                      <a:gd name="connsiteY73" fmla="*/ 6437 h 605749"/>
                      <a:gd name="connsiteX74" fmla="*/ 249630 w 607465"/>
                      <a:gd name="connsiteY74" fmla="*/ 32225 h 605749"/>
                      <a:gd name="connsiteX75" fmla="*/ 262542 w 607465"/>
                      <a:gd name="connsiteY75" fmla="*/ 60593 h 605749"/>
                      <a:gd name="connsiteX76" fmla="*/ 292669 w 607465"/>
                      <a:gd name="connsiteY76" fmla="*/ 76925 h 605749"/>
                      <a:gd name="connsiteX77" fmla="*/ 314189 w 607465"/>
                      <a:gd name="connsiteY77" fmla="*/ 76066 h 605749"/>
                      <a:gd name="connsiteX78" fmla="*/ 316772 w 607465"/>
                      <a:gd name="connsiteY78" fmla="*/ 76066 h 605749"/>
                      <a:gd name="connsiteX79" fmla="*/ 327962 w 607465"/>
                      <a:gd name="connsiteY79" fmla="*/ 56295 h 605749"/>
                      <a:gd name="connsiteX80" fmla="*/ 338291 w 607465"/>
                      <a:gd name="connsiteY80" fmla="*/ 27068 h 605749"/>
                      <a:gd name="connsiteX81" fmla="*/ 367558 w 607465"/>
                      <a:gd name="connsiteY81" fmla="*/ 1279 h 605749"/>
                      <a:gd name="connsiteX82" fmla="*/ 390369 w 607465"/>
                      <a:gd name="connsiteY82" fmla="*/ 527 h 605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</a:cxnLst>
                    <a:rect l="l" t="t" r="r" b="b"/>
                    <a:pathLst>
                      <a:path w="607465" h="605749">
                        <a:moveTo>
                          <a:pt x="303461" y="241994"/>
                        </a:moveTo>
                        <a:cubicBezTo>
                          <a:pt x="331731" y="241994"/>
                          <a:pt x="354648" y="264880"/>
                          <a:pt x="354648" y="293112"/>
                        </a:cubicBezTo>
                        <a:cubicBezTo>
                          <a:pt x="354648" y="321344"/>
                          <a:pt x="331731" y="344230"/>
                          <a:pt x="303461" y="344230"/>
                        </a:cubicBezTo>
                        <a:cubicBezTo>
                          <a:pt x="275191" y="344230"/>
                          <a:pt x="252274" y="321344"/>
                          <a:pt x="252274" y="293112"/>
                        </a:cubicBezTo>
                        <a:cubicBezTo>
                          <a:pt x="252274" y="264880"/>
                          <a:pt x="275191" y="241994"/>
                          <a:pt x="303461" y="241994"/>
                        </a:cubicBezTo>
                        <a:close/>
                        <a:moveTo>
                          <a:pt x="303860" y="130222"/>
                        </a:moveTo>
                        <a:cubicBezTo>
                          <a:pt x="213476" y="130222"/>
                          <a:pt x="141170" y="203290"/>
                          <a:pt x="141170" y="292690"/>
                        </a:cubicBezTo>
                        <a:cubicBezTo>
                          <a:pt x="141170" y="382950"/>
                          <a:pt x="213476" y="456018"/>
                          <a:pt x="303860" y="456018"/>
                        </a:cubicBezTo>
                        <a:cubicBezTo>
                          <a:pt x="393382" y="456018"/>
                          <a:pt x="466549" y="382950"/>
                          <a:pt x="466549" y="292690"/>
                        </a:cubicBezTo>
                        <a:cubicBezTo>
                          <a:pt x="466549" y="203290"/>
                          <a:pt x="393382" y="130222"/>
                          <a:pt x="303860" y="130222"/>
                        </a:cubicBezTo>
                        <a:close/>
                        <a:moveTo>
                          <a:pt x="390369" y="527"/>
                        </a:moveTo>
                        <a:cubicBezTo>
                          <a:pt x="398977" y="1494"/>
                          <a:pt x="408446" y="3858"/>
                          <a:pt x="418345" y="8156"/>
                        </a:cubicBezTo>
                        <a:cubicBezTo>
                          <a:pt x="436422" y="15892"/>
                          <a:pt x="448473" y="26208"/>
                          <a:pt x="455359" y="34804"/>
                        </a:cubicBezTo>
                        <a:cubicBezTo>
                          <a:pt x="463967" y="43400"/>
                          <a:pt x="463967" y="62312"/>
                          <a:pt x="459663" y="73487"/>
                        </a:cubicBezTo>
                        <a:lnTo>
                          <a:pt x="450194" y="97556"/>
                        </a:lnTo>
                        <a:cubicBezTo>
                          <a:pt x="445890" y="109591"/>
                          <a:pt x="450194" y="124205"/>
                          <a:pt x="458802" y="131941"/>
                        </a:cubicBezTo>
                        <a:cubicBezTo>
                          <a:pt x="461385" y="133660"/>
                          <a:pt x="463106" y="136239"/>
                          <a:pt x="465688" y="137958"/>
                        </a:cubicBezTo>
                        <a:cubicBezTo>
                          <a:pt x="474296" y="146555"/>
                          <a:pt x="488930" y="149993"/>
                          <a:pt x="500120" y="144835"/>
                        </a:cubicBezTo>
                        <a:lnTo>
                          <a:pt x="524222" y="134520"/>
                        </a:lnTo>
                        <a:cubicBezTo>
                          <a:pt x="534552" y="129362"/>
                          <a:pt x="553489" y="129362"/>
                          <a:pt x="562958" y="136239"/>
                        </a:cubicBezTo>
                        <a:cubicBezTo>
                          <a:pt x="573288" y="143976"/>
                          <a:pt x="586199" y="157730"/>
                          <a:pt x="594807" y="179220"/>
                        </a:cubicBezTo>
                        <a:cubicBezTo>
                          <a:pt x="601694" y="196413"/>
                          <a:pt x="602554" y="211026"/>
                          <a:pt x="601694" y="222201"/>
                        </a:cubicBezTo>
                        <a:cubicBezTo>
                          <a:pt x="600833" y="234236"/>
                          <a:pt x="587921" y="247130"/>
                          <a:pt x="576731" y="252288"/>
                        </a:cubicBezTo>
                        <a:lnTo>
                          <a:pt x="549185" y="264323"/>
                        </a:lnTo>
                        <a:cubicBezTo>
                          <a:pt x="537995" y="269480"/>
                          <a:pt x="530248" y="277217"/>
                          <a:pt x="530248" y="283234"/>
                        </a:cubicBezTo>
                        <a:cubicBezTo>
                          <a:pt x="530248" y="285813"/>
                          <a:pt x="530248" y="289251"/>
                          <a:pt x="530248" y="292690"/>
                        </a:cubicBezTo>
                        <a:cubicBezTo>
                          <a:pt x="530248" y="296988"/>
                          <a:pt x="530248" y="302146"/>
                          <a:pt x="530248" y="307303"/>
                        </a:cubicBezTo>
                        <a:cubicBezTo>
                          <a:pt x="529387" y="315040"/>
                          <a:pt x="537134" y="324496"/>
                          <a:pt x="549185" y="328794"/>
                        </a:cubicBezTo>
                        <a:lnTo>
                          <a:pt x="579313" y="340829"/>
                        </a:lnTo>
                        <a:cubicBezTo>
                          <a:pt x="590503" y="345127"/>
                          <a:pt x="603415" y="357161"/>
                          <a:pt x="605998" y="369196"/>
                        </a:cubicBezTo>
                        <a:cubicBezTo>
                          <a:pt x="608580" y="383810"/>
                          <a:pt x="608580" y="403581"/>
                          <a:pt x="599111" y="425071"/>
                        </a:cubicBezTo>
                        <a:cubicBezTo>
                          <a:pt x="591364" y="442264"/>
                          <a:pt x="581895" y="453439"/>
                          <a:pt x="573288" y="459456"/>
                        </a:cubicBezTo>
                        <a:cubicBezTo>
                          <a:pt x="563819" y="467193"/>
                          <a:pt x="544881" y="465473"/>
                          <a:pt x="533691" y="461175"/>
                        </a:cubicBezTo>
                        <a:lnTo>
                          <a:pt x="494095" y="446562"/>
                        </a:lnTo>
                        <a:cubicBezTo>
                          <a:pt x="482904" y="442264"/>
                          <a:pt x="467410" y="444843"/>
                          <a:pt x="459663" y="452579"/>
                        </a:cubicBezTo>
                        <a:cubicBezTo>
                          <a:pt x="451916" y="459456"/>
                          <a:pt x="448473" y="474070"/>
                          <a:pt x="453637" y="484385"/>
                        </a:cubicBezTo>
                        <a:lnTo>
                          <a:pt x="471714" y="525647"/>
                        </a:lnTo>
                        <a:cubicBezTo>
                          <a:pt x="476879" y="536822"/>
                          <a:pt x="479461" y="555734"/>
                          <a:pt x="472575" y="565189"/>
                        </a:cubicBezTo>
                        <a:cubicBezTo>
                          <a:pt x="466549" y="575505"/>
                          <a:pt x="455359" y="585820"/>
                          <a:pt x="435561" y="593557"/>
                        </a:cubicBezTo>
                        <a:cubicBezTo>
                          <a:pt x="415763" y="601293"/>
                          <a:pt x="397686" y="602153"/>
                          <a:pt x="384774" y="602153"/>
                        </a:cubicBezTo>
                        <a:cubicBezTo>
                          <a:pt x="372723" y="601293"/>
                          <a:pt x="358950" y="589259"/>
                          <a:pt x="354646" y="578943"/>
                        </a:cubicBezTo>
                        <a:lnTo>
                          <a:pt x="332266" y="528226"/>
                        </a:lnTo>
                        <a:cubicBezTo>
                          <a:pt x="327101" y="517910"/>
                          <a:pt x="321075" y="508454"/>
                          <a:pt x="318493" y="508454"/>
                        </a:cubicBezTo>
                        <a:cubicBezTo>
                          <a:pt x="316772" y="508454"/>
                          <a:pt x="315050" y="508454"/>
                          <a:pt x="314189" y="508454"/>
                        </a:cubicBezTo>
                        <a:cubicBezTo>
                          <a:pt x="310746" y="508454"/>
                          <a:pt x="307303" y="508454"/>
                          <a:pt x="303860" y="508454"/>
                        </a:cubicBezTo>
                        <a:cubicBezTo>
                          <a:pt x="298695" y="508454"/>
                          <a:pt x="290948" y="517051"/>
                          <a:pt x="286644" y="528226"/>
                        </a:cubicBezTo>
                        <a:lnTo>
                          <a:pt x="266846" y="579803"/>
                        </a:lnTo>
                        <a:cubicBezTo>
                          <a:pt x="262542" y="590978"/>
                          <a:pt x="250490" y="605591"/>
                          <a:pt x="238439" y="605591"/>
                        </a:cubicBezTo>
                        <a:cubicBezTo>
                          <a:pt x="228110" y="606451"/>
                          <a:pt x="211755" y="603872"/>
                          <a:pt x="189374" y="596136"/>
                        </a:cubicBezTo>
                        <a:cubicBezTo>
                          <a:pt x="168715" y="589259"/>
                          <a:pt x="156664" y="580663"/>
                          <a:pt x="148917" y="572926"/>
                        </a:cubicBezTo>
                        <a:cubicBezTo>
                          <a:pt x="141170" y="564330"/>
                          <a:pt x="142031" y="544558"/>
                          <a:pt x="146335" y="533383"/>
                        </a:cubicBezTo>
                        <a:lnTo>
                          <a:pt x="166994" y="479227"/>
                        </a:lnTo>
                        <a:cubicBezTo>
                          <a:pt x="171298" y="467193"/>
                          <a:pt x="170437" y="455158"/>
                          <a:pt x="165272" y="450000"/>
                        </a:cubicBezTo>
                        <a:cubicBezTo>
                          <a:pt x="160107" y="444843"/>
                          <a:pt x="147195" y="444843"/>
                          <a:pt x="136005" y="450000"/>
                        </a:cubicBezTo>
                        <a:lnTo>
                          <a:pt x="82636" y="474070"/>
                        </a:lnTo>
                        <a:cubicBezTo>
                          <a:pt x="71446" y="479227"/>
                          <a:pt x="52508" y="480947"/>
                          <a:pt x="43900" y="472350"/>
                        </a:cubicBezTo>
                        <a:cubicBezTo>
                          <a:pt x="35292" y="465473"/>
                          <a:pt x="25824" y="452579"/>
                          <a:pt x="15494" y="431089"/>
                        </a:cubicBezTo>
                        <a:cubicBezTo>
                          <a:pt x="6026" y="411317"/>
                          <a:pt x="3443" y="396704"/>
                          <a:pt x="3443" y="386388"/>
                        </a:cubicBezTo>
                        <a:cubicBezTo>
                          <a:pt x="4304" y="374354"/>
                          <a:pt x="18077" y="361460"/>
                          <a:pt x="29267" y="356302"/>
                        </a:cubicBezTo>
                        <a:lnTo>
                          <a:pt x="80054" y="333952"/>
                        </a:lnTo>
                        <a:cubicBezTo>
                          <a:pt x="90383" y="328794"/>
                          <a:pt x="98991" y="318479"/>
                          <a:pt x="98130" y="310742"/>
                        </a:cubicBezTo>
                        <a:cubicBezTo>
                          <a:pt x="97270" y="302146"/>
                          <a:pt x="87801" y="292690"/>
                          <a:pt x="76610" y="288392"/>
                        </a:cubicBezTo>
                        <a:lnTo>
                          <a:pt x="26685" y="269480"/>
                        </a:lnTo>
                        <a:cubicBezTo>
                          <a:pt x="15494" y="265182"/>
                          <a:pt x="861" y="253147"/>
                          <a:pt x="0" y="241113"/>
                        </a:cubicBezTo>
                        <a:cubicBezTo>
                          <a:pt x="0" y="229938"/>
                          <a:pt x="1722" y="214465"/>
                          <a:pt x="9469" y="192114"/>
                        </a:cubicBezTo>
                        <a:cubicBezTo>
                          <a:pt x="17216" y="170624"/>
                          <a:pt x="25824" y="158589"/>
                          <a:pt x="33571" y="151712"/>
                        </a:cubicBezTo>
                        <a:cubicBezTo>
                          <a:pt x="42179" y="143116"/>
                          <a:pt x="61116" y="143976"/>
                          <a:pt x="72307" y="148274"/>
                        </a:cubicBezTo>
                        <a:lnTo>
                          <a:pt x="113625" y="163747"/>
                        </a:lnTo>
                        <a:cubicBezTo>
                          <a:pt x="124815" y="168045"/>
                          <a:pt x="138588" y="164607"/>
                          <a:pt x="145474" y="156870"/>
                        </a:cubicBezTo>
                        <a:cubicBezTo>
                          <a:pt x="152360" y="148274"/>
                          <a:pt x="154082" y="133660"/>
                          <a:pt x="148917" y="122485"/>
                        </a:cubicBezTo>
                        <a:lnTo>
                          <a:pt x="131701" y="84662"/>
                        </a:lnTo>
                        <a:cubicBezTo>
                          <a:pt x="127397" y="73487"/>
                          <a:pt x="125676" y="54575"/>
                          <a:pt x="133423" y="45979"/>
                        </a:cubicBezTo>
                        <a:cubicBezTo>
                          <a:pt x="141170" y="38243"/>
                          <a:pt x="153221" y="27927"/>
                          <a:pt x="174741" y="18471"/>
                        </a:cubicBezTo>
                        <a:cubicBezTo>
                          <a:pt x="194539" y="9015"/>
                          <a:pt x="209172" y="6437"/>
                          <a:pt x="220363" y="6437"/>
                        </a:cubicBezTo>
                        <a:cubicBezTo>
                          <a:pt x="232414" y="6437"/>
                          <a:pt x="244465" y="21050"/>
                          <a:pt x="249630" y="32225"/>
                        </a:cubicBezTo>
                        <a:lnTo>
                          <a:pt x="262542" y="60593"/>
                        </a:lnTo>
                        <a:cubicBezTo>
                          <a:pt x="267706" y="71768"/>
                          <a:pt x="280618" y="78645"/>
                          <a:pt x="292669" y="76925"/>
                        </a:cubicBezTo>
                        <a:cubicBezTo>
                          <a:pt x="299556" y="76925"/>
                          <a:pt x="306442" y="76066"/>
                          <a:pt x="314189" y="76066"/>
                        </a:cubicBezTo>
                        <a:cubicBezTo>
                          <a:pt x="315050" y="76066"/>
                          <a:pt x="315911" y="76066"/>
                          <a:pt x="316772" y="76066"/>
                        </a:cubicBezTo>
                        <a:cubicBezTo>
                          <a:pt x="318493" y="76066"/>
                          <a:pt x="323658" y="67470"/>
                          <a:pt x="327962" y="56295"/>
                        </a:cubicBezTo>
                        <a:lnTo>
                          <a:pt x="338291" y="27068"/>
                        </a:lnTo>
                        <a:cubicBezTo>
                          <a:pt x="342595" y="15892"/>
                          <a:pt x="355507" y="2998"/>
                          <a:pt x="367558" y="1279"/>
                        </a:cubicBezTo>
                        <a:cubicBezTo>
                          <a:pt x="374014" y="-10"/>
                          <a:pt x="381761" y="-440"/>
                          <a:pt x="390369" y="52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6" name="文本框 125"/>
                <p:cNvSpPr txBox="1"/>
                <p:nvPr/>
              </p:nvSpPr>
              <p:spPr>
                <a:xfrm>
                  <a:off x="7912645" y="5802915"/>
                  <a:ext cx="2078110" cy="488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latin typeface="微软雅黑" panose="020B0503020204020204" charset="-122"/>
                      <a:ea typeface="微软雅黑" panose="020B0503020204020204" charset="-122"/>
                    </a:rPr>
                    <a:t>互联网</a:t>
                  </a:r>
                </a:p>
              </p:txBody>
            </p:sp>
          </p:grpSp>
          <p:sp>
            <p:nvSpPr>
              <p:cNvPr id="70" name="ïşľîdé"/>
              <p:cNvSpPr>
                <a:spLocks noChangeAspect="1"/>
              </p:cNvSpPr>
              <p:nvPr/>
            </p:nvSpPr>
            <p:spPr bwMode="auto">
              <a:xfrm>
                <a:off x="8430" y="5025"/>
                <a:ext cx="635" cy="506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  <a:gd name="connsiteX107" fmla="*/ 373273 h 605239"/>
                  <a:gd name="connsiteY107" fmla="*/ 373273 h 605239"/>
                  <a:gd name="connsiteX108" fmla="*/ 373273 h 605239"/>
                  <a:gd name="connsiteY108" fmla="*/ 373273 h 605239"/>
                  <a:gd name="connsiteX109" fmla="*/ 373273 h 605239"/>
                  <a:gd name="connsiteY109" fmla="*/ 373273 h 605239"/>
                  <a:gd name="connsiteX110" fmla="*/ 373273 h 605239"/>
                  <a:gd name="connsiteY110" fmla="*/ 373273 h 605239"/>
                  <a:gd name="connsiteX111" fmla="*/ 373273 h 605239"/>
                  <a:gd name="connsiteY111" fmla="*/ 373273 h 605239"/>
                  <a:gd name="connsiteX112" fmla="*/ 373273 h 605239"/>
                  <a:gd name="connsiteY112" fmla="*/ 373273 h 605239"/>
                  <a:gd name="connsiteX113" fmla="*/ 373273 h 605239"/>
                  <a:gd name="connsiteY113" fmla="*/ 373273 h 605239"/>
                  <a:gd name="connsiteX114" fmla="*/ 373273 h 605239"/>
                  <a:gd name="connsiteY114" fmla="*/ 373273 h 605239"/>
                  <a:gd name="connsiteX115" fmla="*/ 373273 h 605239"/>
                  <a:gd name="connsiteY115" fmla="*/ 373273 h 605239"/>
                  <a:gd name="connsiteX116" fmla="*/ 373273 h 605239"/>
                  <a:gd name="connsiteY116" fmla="*/ 373273 h 605239"/>
                  <a:gd name="connsiteX117" fmla="*/ 373273 h 605239"/>
                  <a:gd name="connsiteY117" fmla="*/ 373273 h 605239"/>
                  <a:gd name="connsiteX118" fmla="*/ 373273 h 605239"/>
                  <a:gd name="connsiteY118" fmla="*/ 373273 h 605239"/>
                  <a:gd name="connsiteX119" fmla="*/ 373273 h 605239"/>
                  <a:gd name="connsiteY119" fmla="*/ 373273 h 605239"/>
                  <a:gd name="connsiteX120" fmla="*/ 373273 h 605239"/>
                  <a:gd name="connsiteY120" fmla="*/ 373273 h 605239"/>
                  <a:gd name="connsiteX121" fmla="*/ 373273 h 605239"/>
                  <a:gd name="connsiteY121" fmla="*/ 373273 h 605239"/>
                  <a:gd name="connsiteX122" fmla="*/ 373273 h 605239"/>
                  <a:gd name="connsiteY122" fmla="*/ 373273 h 605239"/>
                  <a:gd name="connsiteX123" fmla="*/ 373273 h 605239"/>
                  <a:gd name="connsiteY123" fmla="*/ 373273 h 605239"/>
                  <a:gd name="connsiteX124" fmla="*/ 373273 h 605239"/>
                  <a:gd name="connsiteY124" fmla="*/ 373273 h 605239"/>
                  <a:gd name="connsiteX125" fmla="*/ 373273 h 605239"/>
                  <a:gd name="connsiteY125" fmla="*/ 373273 h 605239"/>
                  <a:gd name="connsiteX126" fmla="*/ 373273 h 605239"/>
                  <a:gd name="connsiteY126" fmla="*/ 373273 h 605239"/>
                  <a:gd name="connsiteX127" fmla="*/ 373273 h 605239"/>
                  <a:gd name="connsiteY127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6933" h="553162">
                    <a:moveTo>
                      <a:pt x="443700" y="443503"/>
                    </a:moveTo>
                    <a:cubicBezTo>
                      <a:pt x="461035" y="453606"/>
                      <a:pt x="477310" y="465825"/>
                      <a:pt x="492334" y="479775"/>
                    </a:cubicBezTo>
                    <a:cubicBezTo>
                      <a:pt x="460939" y="509024"/>
                      <a:pt x="424150" y="530383"/>
                      <a:pt x="384087" y="542506"/>
                    </a:cubicBezTo>
                    <a:cubicBezTo>
                      <a:pt x="407971" y="518838"/>
                      <a:pt x="428580" y="484875"/>
                      <a:pt x="443700" y="443503"/>
                    </a:cubicBezTo>
                    <a:close/>
                    <a:moveTo>
                      <a:pt x="163232" y="443503"/>
                    </a:moveTo>
                    <a:cubicBezTo>
                      <a:pt x="178352" y="484875"/>
                      <a:pt x="198865" y="518838"/>
                      <a:pt x="222845" y="542506"/>
                    </a:cubicBezTo>
                    <a:cubicBezTo>
                      <a:pt x="182686" y="530383"/>
                      <a:pt x="145897" y="509024"/>
                      <a:pt x="114598" y="479775"/>
                    </a:cubicBezTo>
                    <a:cubicBezTo>
                      <a:pt x="129622" y="465825"/>
                      <a:pt x="145897" y="453606"/>
                      <a:pt x="163232" y="443503"/>
                    </a:cubicBezTo>
                    <a:close/>
                    <a:moveTo>
                      <a:pt x="316062" y="405892"/>
                    </a:moveTo>
                    <a:cubicBezTo>
                      <a:pt x="353060" y="407528"/>
                      <a:pt x="388613" y="416377"/>
                      <a:pt x="421275" y="431672"/>
                    </a:cubicBezTo>
                    <a:cubicBezTo>
                      <a:pt x="397573" y="499968"/>
                      <a:pt x="359034" y="545563"/>
                      <a:pt x="316062" y="553162"/>
                    </a:cubicBezTo>
                    <a:close/>
                    <a:moveTo>
                      <a:pt x="290729" y="405892"/>
                    </a:moveTo>
                    <a:lnTo>
                      <a:pt x="290729" y="553162"/>
                    </a:lnTo>
                    <a:cubicBezTo>
                      <a:pt x="247883" y="545563"/>
                      <a:pt x="209369" y="499968"/>
                      <a:pt x="185587" y="431672"/>
                    </a:cubicBezTo>
                    <a:cubicBezTo>
                      <a:pt x="218227" y="416377"/>
                      <a:pt x="253852" y="407528"/>
                      <a:pt x="290729" y="405892"/>
                    </a:cubicBezTo>
                    <a:close/>
                    <a:moveTo>
                      <a:pt x="463924" y="364965"/>
                    </a:moveTo>
                    <a:lnTo>
                      <a:pt x="567205" y="364965"/>
                    </a:lnTo>
                    <a:lnTo>
                      <a:pt x="543818" y="416184"/>
                    </a:lnTo>
                    <a:cubicBezTo>
                      <a:pt x="534304" y="432408"/>
                      <a:pt x="523128" y="447695"/>
                      <a:pt x="510459" y="461780"/>
                    </a:cubicBezTo>
                    <a:cubicBezTo>
                      <a:pt x="492442" y="444859"/>
                      <a:pt x="472692" y="430534"/>
                      <a:pt x="451689" y="418708"/>
                    </a:cubicBezTo>
                    <a:close/>
                    <a:moveTo>
                      <a:pt x="316062" y="364965"/>
                    </a:moveTo>
                    <a:lnTo>
                      <a:pt x="438281" y="364965"/>
                    </a:lnTo>
                    <a:lnTo>
                      <a:pt x="428843" y="407092"/>
                    </a:lnTo>
                    <a:cubicBezTo>
                      <a:pt x="393689" y="391126"/>
                      <a:pt x="355646" y="381989"/>
                      <a:pt x="316062" y="380450"/>
                    </a:cubicBezTo>
                    <a:close/>
                    <a:moveTo>
                      <a:pt x="168651" y="364965"/>
                    </a:moveTo>
                    <a:lnTo>
                      <a:pt x="290729" y="364965"/>
                    </a:lnTo>
                    <a:lnTo>
                      <a:pt x="290729" y="380450"/>
                    </a:lnTo>
                    <a:cubicBezTo>
                      <a:pt x="251256" y="381989"/>
                      <a:pt x="213131" y="391126"/>
                      <a:pt x="178086" y="407092"/>
                    </a:cubicBezTo>
                    <a:close/>
                    <a:moveTo>
                      <a:pt x="39659" y="364965"/>
                    </a:moveTo>
                    <a:lnTo>
                      <a:pt x="143035" y="364965"/>
                    </a:lnTo>
                    <a:lnTo>
                      <a:pt x="155174" y="418708"/>
                    </a:lnTo>
                    <a:cubicBezTo>
                      <a:pt x="134171" y="430534"/>
                      <a:pt x="114421" y="444859"/>
                      <a:pt x="96501" y="461780"/>
                    </a:cubicBezTo>
                    <a:cubicBezTo>
                      <a:pt x="83832" y="447695"/>
                      <a:pt x="72632" y="432408"/>
                      <a:pt x="63094" y="416184"/>
                    </a:cubicBezTo>
                    <a:close/>
                    <a:moveTo>
                      <a:pt x="417814" y="222493"/>
                    </a:moveTo>
                    <a:lnTo>
                      <a:pt x="435824" y="283675"/>
                    </a:lnTo>
                    <a:lnTo>
                      <a:pt x="445648" y="252507"/>
                    </a:lnTo>
                    <a:lnTo>
                      <a:pt x="469822" y="252507"/>
                    </a:lnTo>
                    <a:lnTo>
                      <a:pt x="479550" y="283675"/>
                    </a:lnTo>
                    <a:lnTo>
                      <a:pt x="497657" y="222493"/>
                    </a:lnTo>
                    <a:lnTo>
                      <a:pt x="521831" y="229612"/>
                    </a:lnTo>
                    <a:lnTo>
                      <a:pt x="492167" y="330619"/>
                    </a:lnTo>
                    <a:lnTo>
                      <a:pt x="467992" y="330811"/>
                    </a:lnTo>
                    <a:lnTo>
                      <a:pt x="457687" y="298393"/>
                    </a:lnTo>
                    <a:lnTo>
                      <a:pt x="447478" y="330811"/>
                    </a:lnTo>
                    <a:lnTo>
                      <a:pt x="423304" y="330619"/>
                    </a:lnTo>
                    <a:lnTo>
                      <a:pt x="393543" y="229612"/>
                    </a:lnTo>
                    <a:close/>
                    <a:moveTo>
                      <a:pt x="263629" y="222493"/>
                    </a:moveTo>
                    <a:lnTo>
                      <a:pt x="281639" y="283675"/>
                    </a:lnTo>
                    <a:lnTo>
                      <a:pt x="291463" y="252507"/>
                    </a:lnTo>
                    <a:lnTo>
                      <a:pt x="315541" y="252507"/>
                    </a:lnTo>
                    <a:lnTo>
                      <a:pt x="325365" y="283675"/>
                    </a:lnTo>
                    <a:lnTo>
                      <a:pt x="343375" y="222493"/>
                    </a:lnTo>
                    <a:lnTo>
                      <a:pt x="367646" y="229612"/>
                    </a:lnTo>
                    <a:lnTo>
                      <a:pt x="337886" y="330619"/>
                    </a:lnTo>
                    <a:lnTo>
                      <a:pt x="313711" y="330811"/>
                    </a:lnTo>
                    <a:lnTo>
                      <a:pt x="303502" y="298393"/>
                    </a:lnTo>
                    <a:lnTo>
                      <a:pt x="293197" y="330811"/>
                    </a:lnTo>
                    <a:lnTo>
                      <a:pt x="269022" y="330619"/>
                    </a:lnTo>
                    <a:lnTo>
                      <a:pt x="239358" y="229612"/>
                    </a:lnTo>
                    <a:close/>
                    <a:moveTo>
                      <a:pt x="109302" y="222493"/>
                    </a:moveTo>
                    <a:lnTo>
                      <a:pt x="127312" y="283675"/>
                    </a:lnTo>
                    <a:lnTo>
                      <a:pt x="137136" y="252507"/>
                    </a:lnTo>
                    <a:lnTo>
                      <a:pt x="161214" y="252507"/>
                    </a:lnTo>
                    <a:lnTo>
                      <a:pt x="171038" y="283675"/>
                    </a:lnTo>
                    <a:lnTo>
                      <a:pt x="189048" y="222493"/>
                    </a:lnTo>
                    <a:lnTo>
                      <a:pt x="213319" y="229612"/>
                    </a:lnTo>
                    <a:lnTo>
                      <a:pt x="183655" y="330619"/>
                    </a:lnTo>
                    <a:lnTo>
                      <a:pt x="159384" y="330811"/>
                    </a:lnTo>
                    <a:lnTo>
                      <a:pt x="149175" y="298393"/>
                    </a:lnTo>
                    <a:lnTo>
                      <a:pt x="138966" y="330811"/>
                    </a:lnTo>
                    <a:lnTo>
                      <a:pt x="114792" y="330619"/>
                    </a:lnTo>
                    <a:lnTo>
                      <a:pt x="85031" y="229612"/>
                    </a:lnTo>
                    <a:close/>
                    <a:moveTo>
                      <a:pt x="25329" y="213374"/>
                    </a:moveTo>
                    <a:lnTo>
                      <a:pt x="25329" y="339668"/>
                    </a:lnTo>
                    <a:lnTo>
                      <a:pt x="581604" y="339668"/>
                    </a:lnTo>
                    <a:lnTo>
                      <a:pt x="581604" y="213374"/>
                    </a:lnTo>
                    <a:close/>
                    <a:moveTo>
                      <a:pt x="96501" y="91312"/>
                    </a:moveTo>
                    <a:cubicBezTo>
                      <a:pt x="114414" y="108145"/>
                      <a:pt x="134157" y="122573"/>
                      <a:pt x="155152" y="134404"/>
                    </a:cubicBezTo>
                    <a:cubicBezTo>
                      <a:pt x="150241" y="151333"/>
                      <a:pt x="146196" y="169320"/>
                      <a:pt x="143017" y="188173"/>
                    </a:cubicBezTo>
                    <a:lnTo>
                      <a:pt x="168635" y="188173"/>
                    </a:lnTo>
                    <a:cubicBezTo>
                      <a:pt x="171236" y="173456"/>
                      <a:pt x="174318" y="159413"/>
                      <a:pt x="178074" y="145947"/>
                    </a:cubicBezTo>
                    <a:cubicBezTo>
                      <a:pt x="213130" y="161914"/>
                      <a:pt x="251268" y="171052"/>
                      <a:pt x="290754" y="172687"/>
                    </a:cubicBezTo>
                    <a:lnTo>
                      <a:pt x="290754" y="188173"/>
                    </a:lnTo>
                    <a:lnTo>
                      <a:pt x="316083" y="188173"/>
                    </a:lnTo>
                    <a:lnTo>
                      <a:pt x="316083" y="172687"/>
                    </a:lnTo>
                    <a:cubicBezTo>
                      <a:pt x="355665" y="171052"/>
                      <a:pt x="393707" y="161914"/>
                      <a:pt x="428860" y="145947"/>
                    </a:cubicBezTo>
                    <a:cubicBezTo>
                      <a:pt x="432519" y="159413"/>
                      <a:pt x="435697" y="173456"/>
                      <a:pt x="438298" y="188173"/>
                    </a:cubicBezTo>
                    <a:lnTo>
                      <a:pt x="463916" y="188173"/>
                    </a:lnTo>
                    <a:cubicBezTo>
                      <a:pt x="460737" y="169320"/>
                      <a:pt x="456693" y="151333"/>
                      <a:pt x="451685" y="134404"/>
                    </a:cubicBezTo>
                    <a:cubicBezTo>
                      <a:pt x="472776" y="122573"/>
                      <a:pt x="492423" y="108145"/>
                      <a:pt x="510432" y="91312"/>
                    </a:cubicBezTo>
                    <a:cubicBezTo>
                      <a:pt x="535761" y="119399"/>
                      <a:pt x="555119" y="152487"/>
                      <a:pt x="567158" y="188173"/>
                    </a:cubicBezTo>
                    <a:lnTo>
                      <a:pt x="606933" y="188173"/>
                    </a:lnTo>
                    <a:lnTo>
                      <a:pt x="606933" y="364965"/>
                    </a:lnTo>
                    <a:lnTo>
                      <a:pt x="567205" y="364965"/>
                    </a:lnTo>
                    <a:lnTo>
                      <a:pt x="567205" y="364964"/>
                    </a:lnTo>
                    <a:lnTo>
                      <a:pt x="463925" y="364964"/>
                    </a:lnTo>
                    <a:lnTo>
                      <a:pt x="463924" y="364965"/>
                    </a:lnTo>
                    <a:lnTo>
                      <a:pt x="438281" y="364965"/>
                    </a:lnTo>
                    <a:lnTo>
                      <a:pt x="438281" y="364964"/>
                    </a:lnTo>
                    <a:lnTo>
                      <a:pt x="316062" y="364964"/>
                    </a:lnTo>
                    <a:lnTo>
                      <a:pt x="316062" y="364965"/>
                    </a:lnTo>
                    <a:lnTo>
                      <a:pt x="290729" y="364965"/>
                    </a:lnTo>
                    <a:lnTo>
                      <a:pt x="290729" y="364964"/>
                    </a:lnTo>
                    <a:lnTo>
                      <a:pt x="168651" y="364964"/>
                    </a:lnTo>
                    <a:lnTo>
                      <a:pt x="168651" y="364965"/>
                    </a:lnTo>
                    <a:lnTo>
                      <a:pt x="143035" y="364965"/>
                    </a:lnTo>
                    <a:lnTo>
                      <a:pt x="143035" y="364964"/>
                    </a:lnTo>
                    <a:lnTo>
                      <a:pt x="39658" y="364964"/>
                    </a:lnTo>
                    <a:lnTo>
                      <a:pt x="39659" y="364965"/>
                    </a:lnTo>
                    <a:lnTo>
                      <a:pt x="0" y="364965"/>
                    </a:lnTo>
                    <a:lnTo>
                      <a:pt x="0" y="188173"/>
                    </a:lnTo>
                    <a:lnTo>
                      <a:pt x="39679" y="188173"/>
                    </a:lnTo>
                    <a:cubicBezTo>
                      <a:pt x="51717" y="152487"/>
                      <a:pt x="71075" y="119399"/>
                      <a:pt x="96501" y="91312"/>
                    </a:cubicBezTo>
                    <a:close/>
                    <a:moveTo>
                      <a:pt x="384087" y="10655"/>
                    </a:moveTo>
                    <a:cubicBezTo>
                      <a:pt x="424150" y="22673"/>
                      <a:pt x="460939" y="44114"/>
                      <a:pt x="492334" y="73246"/>
                    </a:cubicBezTo>
                    <a:cubicBezTo>
                      <a:pt x="477310" y="87283"/>
                      <a:pt x="461035" y="99397"/>
                      <a:pt x="443700" y="109588"/>
                    </a:cubicBezTo>
                    <a:cubicBezTo>
                      <a:pt x="428580" y="68150"/>
                      <a:pt x="407971" y="34211"/>
                      <a:pt x="384087" y="10655"/>
                    </a:cubicBezTo>
                    <a:close/>
                    <a:moveTo>
                      <a:pt x="222845" y="10655"/>
                    </a:moveTo>
                    <a:cubicBezTo>
                      <a:pt x="198865" y="34211"/>
                      <a:pt x="178352" y="68150"/>
                      <a:pt x="163232" y="109588"/>
                    </a:cubicBezTo>
                    <a:cubicBezTo>
                      <a:pt x="145897" y="99397"/>
                      <a:pt x="129622" y="87283"/>
                      <a:pt x="114598" y="73246"/>
                    </a:cubicBezTo>
                    <a:cubicBezTo>
                      <a:pt x="145897" y="44114"/>
                      <a:pt x="182686" y="22673"/>
                      <a:pt x="222845" y="10655"/>
                    </a:cubicBezTo>
                    <a:close/>
                    <a:moveTo>
                      <a:pt x="316062" y="0"/>
                    </a:moveTo>
                    <a:cubicBezTo>
                      <a:pt x="358937" y="7501"/>
                      <a:pt x="397477" y="53178"/>
                      <a:pt x="421275" y="121358"/>
                    </a:cubicBezTo>
                    <a:cubicBezTo>
                      <a:pt x="388613" y="136744"/>
                      <a:pt x="353060" y="145494"/>
                      <a:pt x="316062" y="147129"/>
                    </a:cubicBezTo>
                    <a:close/>
                    <a:moveTo>
                      <a:pt x="290729" y="0"/>
                    </a:moveTo>
                    <a:lnTo>
                      <a:pt x="290729" y="147129"/>
                    </a:lnTo>
                    <a:cubicBezTo>
                      <a:pt x="253852" y="145494"/>
                      <a:pt x="218227" y="136744"/>
                      <a:pt x="185587" y="121358"/>
                    </a:cubicBezTo>
                    <a:cubicBezTo>
                      <a:pt x="209369" y="53178"/>
                      <a:pt x="247883" y="7501"/>
                      <a:pt x="290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1288" y="1944"/>
                <a:ext cx="5285" cy="5829"/>
                <a:chOff x="928" y="2022"/>
                <a:chExt cx="6598" cy="7566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3091" y="7712"/>
                  <a:ext cx="2404" cy="1876"/>
                  <a:chOff x="10004616" y="2831495"/>
                  <a:chExt cx="2122700" cy="1643873"/>
                </a:xfrm>
              </p:grpSpPr>
              <p:sp>
                <p:nvSpPr>
                  <p:cNvPr id="75" name="íšlíďe"/>
                  <p:cNvSpPr/>
                  <p:nvPr/>
                </p:nvSpPr>
                <p:spPr>
                  <a:xfrm>
                    <a:off x="10313140" y="2831495"/>
                    <a:ext cx="791019" cy="7910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7" name="文本框 86"/>
                  <p:cNvSpPr txBox="1"/>
                  <p:nvPr/>
                </p:nvSpPr>
                <p:spPr>
                  <a:xfrm>
                    <a:off x="10004616" y="3779382"/>
                    <a:ext cx="2122700" cy="6959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b="1" dirty="0">
                        <a:latin typeface="微软雅黑" panose="020B0503020204020204" charset="-122"/>
                        <a:ea typeface="微软雅黑" panose="020B0503020204020204" charset="-122"/>
                      </a:rPr>
                      <a:t>放贷慢</a:t>
                    </a:r>
                  </a:p>
                </p:txBody>
              </p:sp>
            </p:grpSp>
            <p:grpSp>
              <p:nvGrpSpPr>
                <p:cNvPr id="46" name="组合 45"/>
                <p:cNvGrpSpPr/>
                <p:nvPr/>
              </p:nvGrpSpPr>
              <p:grpSpPr>
                <a:xfrm>
                  <a:off x="928" y="2022"/>
                  <a:ext cx="6598" cy="5531"/>
                  <a:chOff x="928" y="2022"/>
                  <a:chExt cx="6598" cy="5531"/>
                </a:xfrm>
              </p:grpSpPr>
              <p:sp>
                <p:nvSpPr>
                  <p:cNvPr id="26" name="矩形 25"/>
                  <p:cNvSpPr/>
                  <p:nvPr/>
                </p:nvSpPr>
                <p:spPr>
                  <a:xfrm>
                    <a:off x="928" y="2022"/>
                    <a:ext cx="5413" cy="9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zh-CN" altLang="en-US" sz="2800" b="1" dirty="0">
                        <a:solidFill>
                          <a:srgbClr val="215968"/>
                        </a:solidFill>
                      </a:rPr>
                      <a:t>传统金融信贷</a:t>
                    </a:r>
                  </a:p>
                </p:txBody>
              </p: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1068" y="5680"/>
                    <a:ext cx="2285" cy="1712"/>
                    <a:chOff x="6803750" y="2870653"/>
                    <a:chExt cx="2293947" cy="1708153"/>
                  </a:xfrm>
                </p:grpSpPr>
                <p:grpSp>
                  <p:nvGrpSpPr>
                    <p:cNvPr id="69" name="îsḷíḍê"/>
                    <p:cNvGrpSpPr/>
                    <p:nvPr/>
                  </p:nvGrpSpPr>
                  <p:grpSpPr>
                    <a:xfrm>
                      <a:off x="7273474" y="2870653"/>
                      <a:ext cx="790828" cy="876305"/>
                      <a:chOff x="7273474" y="2870653"/>
                      <a:chExt cx="790828" cy="876305"/>
                    </a:xfrm>
                  </p:grpSpPr>
                  <p:sp>
                    <p:nvSpPr>
                      <p:cNvPr id="81" name="iśľíďe"/>
                      <p:cNvSpPr/>
                      <p:nvPr/>
                    </p:nvSpPr>
                    <p:spPr>
                      <a:xfrm>
                        <a:off x="7273474" y="2870653"/>
                        <a:ext cx="790828" cy="876305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sz="1600" b="1"/>
                      </a:p>
                    </p:txBody>
                  </p:sp>
                  <p:sp>
                    <p:nvSpPr>
                      <p:cNvPr id="82" name="ïŝḷïḋé"/>
                      <p:cNvSpPr/>
                      <p:nvPr/>
                    </p:nvSpPr>
                    <p:spPr bwMode="auto">
                      <a:xfrm>
                        <a:off x="7484126" y="3129887"/>
                        <a:ext cx="369717" cy="35896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86" y="58"/>
                          </a:cxn>
                          <a:cxn ang="0">
                            <a:pos x="76" y="55"/>
                          </a:cxn>
                          <a:cxn ang="0">
                            <a:pos x="76" y="54"/>
                          </a:cxn>
                          <a:cxn ang="0">
                            <a:pos x="71" y="47"/>
                          </a:cxn>
                          <a:cxn ang="0">
                            <a:pos x="76" y="68"/>
                          </a:cxn>
                          <a:cxn ang="0">
                            <a:pos x="76" y="59"/>
                          </a:cxn>
                          <a:cxn ang="0">
                            <a:pos x="81" y="59"/>
                          </a:cxn>
                          <a:cxn ang="0">
                            <a:pos x="86" y="68"/>
                          </a:cxn>
                          <a:cxn ang="0">
                            <a:pos x="65" y="59"/>
                          </a:cxn>
                          <a:cxn ang="0">
                            <a:pos x="58" y="47"/>
                          </a:cxn>
                          <a:cxn ang="0">
                            <a:pos x="50" y="63"/>
                          </a:cxn>
                          <a:cxn ang="0">
                            <a:pos x="60" y="68"/>
                          </a:cxn>
                          <a:cxn ang="0">
                            <a:pos x="65" y="63"/>
                          </a:cxn>
                          <a:cxn ang="0">
                            <a:pos x="67" y="59"/>
                          </a:cxn>
                          <a:cxn ang="0">
                            <a:pos x="39" y="64"/>
                          </a:cxn>
                          <a:cxn ang="0">
                            <a:pos x="40" y="46"/>
                          </a:cxn>
                          <a:cxn ang="0">
                            <a:pos x="37" y="54"/>
                          </a:cxn>
                          <a:cxn ang="0">
                            <a:pos x="42" y="54"/>
                          </a:cxn>
                          <a:cxn ang="0">
                            <a:pos x="33" y="68"/>
                          </a:cxn>
                          <a:cxn ang="0">
                            <a:pos x="48" y="64"/>
                          </a:cxn>
                          <a:cxn ang="0">
                            <a:pos x="60" y="89"/>
                          </a:cxn>
                          <a:cxn ang="0">
                            <a:pos x="60" y="27"/>
                          </a:cxn>
                          <a:cxn ang="0">
                            <a:pos x="59" y="54"/>
                          </a:cxn>
                          <a:cxn ang="0">
                            <a:pos x="55" y="59"/>
                          </a:cxn>
                          <a:cxn ang="0">
                            <a:pos x="60" y="54"/>
                          </a:cxn>
                          <a:cxn ang="0">
                            <a:pos x="60" y="52"/>
                          </a:cxn>
                          <a:cxn ang="0">
                            <a:pos x="109" y="28"/>
                          </a:cxn>
                          <a:cxn ang="0">
                            <a:pos x="5" y="40"/>
                          </a:cxn>
                          <a:cxn ang="0">
                            <a:pos x="6" y="46"/>
                          </a:cxn>
                          <a:cxn ang="0">
                            <a:pos x="60" y="12"/>
                          </a:cxn>
                          <a:cxn ang="0">
                            <a:pos x="90" y="33"/>
                          </a:cxn>
                          <a:cxn ang="0">
                            <a:pos x="104" y="50"/>
                          </a:cxn>
                          <a:cxn ang="0">
                            <a:pos x="112" y="55"/>
                          </a:cxn>
                          <a:cxn ang="0">
                            <a:pos x="119" y="28"/>
                          </a:cxn>
                          <a:cxn ang="0">
                            <a:pos x="109" y="28"/>
                          </a:cxn>
                          <a:cxn ang="0">
                            <a:pos x="114" y="76"/>
                          </a:cxn>
                          <a:cxn ang="0">
                            <a:pos x="11" y="89"/>
                          </a:cxn>
                          <a:cxn ang="0">
                            <a:pos x="3" y="90"/>
                          </a:cxn>
                          <a:cxn ang="0">
                            <a:pos x="6" y="66"/>
                          </a:cxn>
                          <a:cxn ang="0">
                            <a:pos x="10" y="60"/>
                          </a:cxn>
                          <a:cxn ang="0">
                            <a:pos x="30" y="79"/>
                          </a:cxn>
                          <a:cxn ang="0">
                            <a:pos x="22" y="85"/>
                          </a:cxn>
                          <a:cxn ang="0">
                            <a:pos x="103" y="72"/>
                          </a:cxn>
                        </a:cxnLst>
                        <a:rect l="0" t="0" r="r" b="b"/>
                        <a:pathLst>
                          <a:path w="119" h="115">
                            <a:moveTo>
                              <a:pt x="86" y="68"/>
                            </a:moveTo>
                            <a:cubicBezTo>
                              <a:pt x="86" y="58"/>
                              <a:pt x="86" y="58"/>
                              <a:pt x="86" y="58"/>
                            </a:cubicBezTo>
                            <a:cubicBezTo>
                              <a:pt x="86" y="54"/>
                              <a:pt x="83" y="52"/>
                              <a:pt x="80" y="52"/>
                            </a:cubicBezTo>
                            <a:cubicBezTo>
                              <a:pt x="78" y="52"/>
                              <a:pt x="77" y="53"/>
                              <a:pt x="76" y="55"/>
                            </a:cubicBezTo>
                            <a:cubicBezTo>
                              <a:pt x="76" y="55"/>
                              <a:pt x="76" y="55"/>
                              <a:pt x="76" y="55"/>
                            </a:cubicBezTo>
                            <a:cubicBezTo>
                              <a:pt x="76" y="55"/>
                              <a:pt x="76" y="54"/>
                              <a:pt x="76" y="54"/>
                            </a:cubicBezTo>
                            <a:cubicBezTo>
                              <a:pt x="76" y="47"/>
                              <a:pt x="76" y="47"/>
                              <a:pt x="76" y="47"/>
                            </a:cubicBezTo>
                            <a:cubicBezTo>
                              <a:pt x="71" y="47"/>
                              <a:pt x="71" y="47"/>
                              <a:pt x="71" y="47"/>
                            </a:cubicBezTo>
                            <a:cubicBezTo>
                              <a:pt x="71" y="68"/>
                              <a:pt x="71" y="68"/>
                              <a:pt x="71" y="68"/>
                            </a:cubicBezTo>
                            <a:cubicBezTo>
                              <a:pt x="76" y="68"/>
                              <a:pt x="76" y="68"/>
                              <a:pt x="76" y="68"/>
                            </a:cubicBezTo>
                            <a:cubicBezTo>
                              <a:pt x="76" y="61"/>
                              <a:pt x="76" y="61"/>
                              <a:pt x="76" y="61"/>
                            </a:cubicBezTo>
                            <a:cubicBezTo>
                              <a:pt x="76" y="61"/>
                              <a:pt x="76" y="60"/>
                              <a:pt x="76" y="59"/>
                            </a:cubicBezTo>
                            <a:cubicBezTo>
                              <a:pt x="76" y="58"/>
                              <a:pt x="77" y="57"/>
                              <a:pt x="79" y="57"/>
                            </a:cubicBezTo>
                            <a:cubicBezTo>
                              <a:pt x="80" y="57"/>
                              <a:pt x="81" y="58"/>
                              <a:pt x="81" y="59"/>
                            </a:cubicBezTo>
                            <a:cubicBezTo>
                              <a:pt x="81" y="68"/>
                              <a:pt x="81" y="68"/>
                              <a:pt x="81" y="68"/>
                            </a:cubicBezTo>
                            <a:lnTo>
                              <a:pt x="86" y="68"/>
                            </a:lnTo>
                            <a:close/>
                            <a:moveTo>
                              <a:pt x="67" y="59"/>
                            </a:moveTo>
                            <a:cubicBezTo>
                              <a:pt x="65" y="59"/>
                              <a:pt x="65" y="59"/>
                              <a:pt x="65" y="59"/>
                            </a:cubicBezTo>
                            <a:cubicBezTo>
                              <a:pt x="65" y="47"/>
                              <a:pt x="65" y="47"/>
                              <a:pt x="65" y="47"/>
                            </a:cubicBezTo>
                            <a:cubicBezTo>
                              <a:pt x="58" y="47"/>
                              <a:pt x="58" y="47"/>
                              <a:pt x="58" y="47"/>
                            </a:cubicBezTo>
                            <a:cubicBezTo>
                              <a:pt x="50" y="60"/>
                              <a:pt x="50" y="60"/>
                              <a:pt x="50" y="60"/>
                            </a:cubicBezTo>
                            <a:cubicBezTo>
                              <a:pt x="50" y="63"/>
                              <a:pt x="50" y="63"/>
                              <a:pt x="50" y="63"/>
                            </a:cubicBezTo>
                            <a:cubicBezTo>
                              <a:pt x="60" y="63"/>
                              <a:pt x="60" y="63"/>
                              <a:pt x="60" y="63"/>
                            </a:cubicBezTo>
                            <a:cubicBezTo>
                              <a:pt x="60" y="68"/>
                              <a:pt x="60" y="68"/>
                              <a:pt x="60" y="68"/>
                            </a:cubicBezTo>
                            <a:cubicBezTo>
                              <a:pt x="65" y="68"/>
                              <a:pt x="65" y="68"/>
                              <a:pt x="65" y="68"/>
                            </a:cubicBezTo>
                            <a:cubicBezTo>
                              <a:pt x="65" y="63"/>
                              <a:pt x="65" y="63"/>
                              <a:pt x="65" y="63"/>
                            </a:cubicBezTo>
                            <a:cubicBezTo>
                              <a:pt x="67" y="63"/>
                              <a:pt x="67" y="63"/>
                              <a:pt x="67" y="63"/>
                            </a:cubicBezTo>
                            <a:lnTo>
                              <a:pt x="67" y="59"/>
                            </a:lnTo>
                            <a:close/>
                            <a:moveTo>
                              <a:pt x="48" y="64"/>
                            </a:moveTo>
                            <a:cubicBezTo>
                              <a:pt x="39" y="64"/>
                              <a:pt x="39" y="64"/>
                              <a:pt x="39" y="64"/>
                            </a:cubicBezTo>
                            <a:cubicBezTo>
                              <a:pt x="39" y="61"/>
                              <a:pt x="48" y="60"/>
                              <a:pt x="48" y="53"/>
                            </a:cubicBezTo>
                            <a:cubicBezTo>
                              <a:pt x="48" y="48"/>
                              <a:pt x="44" y="46"/>
                              <a:pt x="40" y="46"/>
                            </a:cubicBezTo>
                            <a:cubicBezTo>
                              <a:pt x="35" y="46"/>
                              <a:pt x="33" y="51"/>
                              <a:pt x="33" y="51"/>
                            </a:cubicBezTo>
                            <a:cubicBezTo>
                              <a:pt x="37" y="54"/>
                              <a:pt x="37" y="54"/>
                              <a:pt x="37" y="54"/>
                            </a:cubicBezTo>
                            <a:cubicBezTo>
                              <a:pt x="37" y="54"/>
                              <a:pt x="38" y="51"/>
                              <a:pt x="40" y="51"/>
                            </a:cubicBezTo>
                            <a:cubicBezTo>
                              <a:pt x="41" y="51"/>
                              <a:pt x="42" y="52"/>
                              <a:pt x="42" y="54"/>
                            </a:cubicBezTo>
                            <a:cubicBezTo>
                              <a:pt x="42" y="57"/>
                              <a:pt x="33" y="58"/>
                              <a:pt x="33" y="66"/>
                            </a:cubicBezTo>
                            <a:cubicBezTo>
                              <a:pt x="33" y="67"/>
                              <a:pt x="33" y="67"/>
                              <a:pt x="33" y="68"/>
                            </a:cubicBezTo>
                            <a:cubicBezTo>
                              <a:pt x="48" y="68"/>
                              <a:pt x="48" y="68"/>
                              <a:pt x="48" y="68"/>
                            </a:cubicBezTo>
                            <a:lnTo>
                              <a:pt x="48" y="64"/>
                            </a:lnTo>
                            <a:close/>
                            <a:moveTo>
                              <a:pt x="90" y="58"/>
                            </a:moveTo>
                            <a:cubicBezTo>
                              <a:pt x="90" y="75"/>
                              <a:pt x="77" y="89"/>
                              <a:pt x="60" y="89"/>
                            </a:cubicBezTo>
                            <a:cubicBezTo>
                              <a:pt x="43" y="89"/>
                              <a:pt x="29" y="75"/>
                              <a:pt x="29" y="58"/>
                            </a:cubicBezTo>
                            <a:cubicBezTo>
                              <a:pt x="29" y="41"/>
                              <a:pt x="43" y="27"/>
                              <a:pt x="60" y="27"/>
                            </a:cubicBezTo>
                            <a:cubicBezTo>
                              <a:pt x="77" y="27"/>
                              <a:pt x="90" y="41"/>
                              <a:pt x="90" y="58"/>
                            </a:cubicBezTo>
                            <a:moveTo>
                              <a:pt x="59" y="54"/>
                            </a:moveTo>
                            <a:cubicBezTo>
                              <a:pt x="55" y="59"/>
                              <a:pt x="55" y="59"/>
                              <a:pt x="55" y="59"/>
                            </a:cubicBezTo>
                            <a:cubicBezTo>
                              <a:pt x="55" y="59"/>
                              <a:pt x="55" y="59"/>
                              <a:pt x="55" y="59"/>
                            </a:cubicBezTo>
                            <a:cubicBezTo>
                              <a:pt x="60" y="59"/>
                              <a:pt x="60" y="59"/>
                              <a:pt x="60" y="59"/>
                            </a:cubicBezTo>
                            <a:cubicBezTo>
                              <a:pt x="60" y="54"/>
                              <a:pt x="60" y="54"/>
                              <a:pt x="60" y="54"/>
                            </a:cubicBezTo>
                            <a:cubicBezTo>
                              <a:pt x="60" y="53"/>
                              <a:pt x="60" y="52"/>
                              <a:pt x="60" y="52"/>
                            </a:cubicBezTo>
                            <a:cubicBezTo>
                              <a:pt x="60" y="52"/>
                              <a:pt x="60" y="52"/>
                              <a:pt x="60" y="52"/>
                            </a:cubicBezTo>
                            <a:cubicBezTo>
                              <a:pt x="60" y="52"/>
                              <a:pt x="59" y="53"/>
                              <a:pt x="59" y="54"/>
                            </a:cubicBezTo>
                            <a:moveTo>
                              <a:pt x="109" y="28"/>
                            </a:moveTo>
                            <a:cubicBezTo>
                              <a:pt x="98" y="11"/>
                              <a:pt x="80" y="0"/>
                              <a:pt x="60" y="0"/>
                            </a:cubicBezTo>
                            <a:cubicBezTo>
                              <a:pt x="34" y="0"/>
                              <a:pt x="12" y="17"/>
                              <a:pt x="5" y="40"/>
                            </a:cubicBezTo>
                            <a:cubicBezTo>
                              <a:pt x="4" y="42"/>
                              <a:pt x="5" y="44"/>
                              <a:pt x="6" y="46"/>
                            </a:cubicBezTo>
                            <a:cubicBezTo>
                              <a:pt x="6" y="46"/>
                              <a:pt x="6" y="46"/>
                              <a:pt x="6" y="46"/>
                            </a:cubicBezTo>
                            <a:cubicBezTo>
                              <a:pt x="9" y="49"/>
                              <a:pt x="14" y="48"/>
                              <a:pt x="16" y="44"/>
                            </a:cubicBezTo>
                            <a:cubicBezTo>
                              <a:pt x="22" y="25"/>
                              <a:pt x="39" y="12"/>
                              <a:pt x="60" y="12"/>
                            </a:cubicBezTo>
                            <a:cubicBezTo>
                              <a:pt x="75" y="12"/>
                              <a:pt x="89" y="19"/>
                              <a:pt x="97" y="31"/>
                            </a:cubicBezTo>
                            <a:cubicBezTo>
                              <a:pt x="90" y="33"/>
                              <a:pt x="90" y="33"/>
                              <a:pt x="90" y="33"/>
                            </a:cubicBezTo>
                            <a:cubicBezTo>
                              <a:pt x="89" y="34"/>
                              <a:pt x="88" y="35"/>
                              <a:pt x="89" y="37"/>
                            </a:cubicBezTo>
                            <a:cubicBezTo>
                              <a:pt x="104" y="50"/>
                              <a:pt x="104" y="50"/>
                              <a:pt x="104" y="50"/>
                            </a:cubicBezTo>
                            <a:cubicBezTo>
                              <a:pt x="109" y="56"/>
                              <a:pt x="109" y="56"/>
                              <a:pt x="109" y="56"/>
                            </a:cubicBezTo>
                            <a:cubicBezTo>
                              <a:pt x="110" y="57"/>
                              <a:pt x="112" y="56"/>
                              <a:pt x="112" y="55"/>
                            </a:cubicBezTo>
                            <a:cubicBezTo>
                              <a:pt x="113" y="50"/>
                              <a:pt x="113" y="50"/>
                              <a:pt x="113" y="50"/>
                            </a:cubicBezTo>
                            <a:cubicBezTo>
                              <a:pt x="119" y="28"/>
                              <a:pt x="119" y="28"/>
                              <a:pt x="119" y="28"/>
                            </a:cubicBezTo>
                            <a:cubicBezTo>
                              <a:pt x="119" y="27"/>
                              <a:pt x="118" y="25"/>
                              <a:pt x="116" y="26"/>
                            </a:cubicBezTo>
                            <a:lnTo>
                              <a:pt x="109" y="28"/>
                            </a:lnTo>
                            <a:close/>
                            <a:moveTo>
                              <a:pt x="113" y="70"/>
                            </a:moveTo>
                            <a:cubicBezTo>
                              <a:pt x="114" y="71"/>
                              <a:pt x="115" y="74"/>
                              <a:pt x="114" y="76"/>
                            </a:cubicBezTo>
                            <a:cubicBezTo>
                              <a:pt x="107" y="99"/>
                              <a:pt x="85" y="115"/>
                              <a:pt x="60" y="115"/>
                            </a:cubicBezTo>
                            <a:cubicBezTo>
                              <a:pt x="40" y="115"/>
                              <a:pt x="22" y="105"/>
                              <a:pt x="11" y="89"/>
                            </a:cubicBezTo>
                            <a:cubicBezTo>
                              <a:pt x="11" y="88"/>
                              <a:pt x="10" y="88"/>
                              <a:pt x="9" y="88"/>
                            </a:cubicBezTo>
                            <a:cubicBezTo>
                              <a:pt x="3" y="90"/>
                              <a:pt x="3" y="90"/>
                              <a:pt x="3" y="90"/>
                            </a:cubicBezTo>
                            <a:cubicBezTo>
                              <a:pt x="1" y="90"/>
                              <a:pt x="0" y="89"/>
                              <a:pt x="0" y="88"/>
                            </a:cubicBezTo>
                            <a:cubicBezTo>
                              <a:pt x="6" y="66"/>
                              <a:pt x="6" y="66"/>
                              <a:pt x="6" y="66"/>
                            </a:cubicBezTo>
                            <a:cubicBezTo>
                              <a:pt x="7" y="61"/>
                              <a:pt x="7" y="61"/>
                              <a:pt x="7" y="61"/>
                            </a:cubicBezTo>
                            <a:cubicBezTo>
                              <a:pt x="7" y="60"/>
                              <a:pt x="9" y="59"/>
                              <a:pt x="10" y="60"/>
                            </a:cubicBezTo>
                            <a:cubicBezTo>
                              <a:pt x="16" y="66"/>
                              <a:pt x="16" y="66"/>
                              <a:pt x="16" y="66"/>
                            </a:cubicBezTo>
                            <a:cubicBezTo>
                              <a:pt x="30" y="79"/>
                              <a:pt x="30" y="79"/>
                              <a:pt x="30" y="79"/>
                            </a:cubicBezTo>
                            <a:cubicBezTo>
                              <a:pt x="31" y="80"/>
                              <a:pt x="30" y="82"/>
                              <a:pt x="29" y="83"/>
                            </a:cubicBezTo>
                            <a:cubicBezTo>
                              <a:pt x="22" y="85"/>
                              <a:pt x="22" y="85"/>
                              <a:pt x="22" y="85"/>
                            </a:cubicBezTo>
                            <a:cubicBezTo>
                              <a:pt x="31" y="97"/>
                              <a:pt x="44" y="104"/>
                              <a:pt x="60" y="104"/>
                            </a:cubicBezTo>
                            <a:cubicBezTo>
                              <a:pt x="80" y="104"/>
                              <a:pt x="97" y="91"/>
                              <a:pt x="103" y="72"/>
                            </a:cubicBezTo>
                            <a:cubicBezTo>
                              <a:pt x="105" y="68"/>
                              <a:pt x="110" y="67"/>
                              <a:pt x="113" y="70"/>
                            </a:cubicBez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9525">
                        <a:noFill/>
                        <a:round/>
                      </a:ln>
                    </p:spPr>
                    <p:txBody>
                      <a:bodyPr anchor="ctr"/>
                      <a:lstStyle/>
                      <a:p>
                        <a:pPr algn="ctr"/>
                        <a:endParaRPr sz="1600" b="1"/>
                      </a:p>
                    </p:txBody>
                  </p:sp>
                </p:grpSp>
                <p:sp>
                  <p:nvSpPr>
                    <p:cNvPr id="83" name="文本框 82"/>
                    <p:cNvSpPr txBox="1"/>
                    <p:nvPr/>
                  </p:nvSpPr>
                  <p:spPr>
                    <a:xfrm>
                      <a:off x="6803750" y="3786257"/>
                      <a:ext cx="2293947" cy="79254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流程长</a:t>
                      </a:r>
                    </a:p>
                  </p:txBody>
                </p:sp>
              </p:grpSp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5307" y="5743"/>
                    <a:ext cx="2219" cy="1810"/>
                    <a:chOff x="5307" y="5743"/>
                    <a:chExt cx="2219" cy="1810"/>
                  </a:xfrm>
                </p:grpSpPr>
                <p:grpSp>
                  <p:nvGrpSpPr>
                    <p:cNvPr id="142" name="组合 141"/>
                    <p:cNvGrpSpPr/>
                    <p:nvPr/>
                  </p:nvGrpSpPr>
                  <p:grpSpPr>
                    <a:xfrm>
                      <a:off x="5307" y="5743"/>
                      <a:ext cx="2219" cy="1810"/>
                      <a:chOff x="9048687" y="5175836"/>
                      <a:chExt cx="1401156" cy="1196462"/>
                    </a:xfrm>
                  </p:grpSpPr>
                  <p:grpSp>
                    <p:nvGrpSpPr>
                      <p:cNvPr id="115" name="ïśľïḑe"/>
                      <p:cNvGrpSpPr/>
                      <p:nvPr/>
                    </p:nvGrpSpPr>
                    <p:grpSpPr>
                      <a:xfrm rot="10800000">
                        <a:off x="9288729" y="5175836"/>
                        <a:ext cx="577938" cy="577937"/>
                        <a:chOff x="4007768" y="1772816"/>
                        <a:chExt cx="3168352" cy="3168352"/>
                      </a:xfrm>
                    </p:grpSpPr>
                    <p:sp>
                      <p:nvSpPr>
                        <p:cNvPr id="117" name="íṩlïḓê"/>
                        <p:cNvSpPr/>
                        <p:nvPr/>
                      </p:nvSpPr>
                      <p:spPr>
                        <a:xfrm>
                          <a:off x="4007768" y="1772816"/>
                          <a:ext cx="3168352" cy="3168352"/>
                        </a:xfrm>
                        <a:prstGeom prst="ellipse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/>
                          <a:endParaRPr/>
                        </a:p>
                      </p:txBody>
                    </p:sp>
                    <p:sp>
                      <p:nvSpPr>
                        <p:cNvPr id="118" name="îšḻïďé"/>
                        <p:cNvSpPr/>
                        <p:nvPr/>
                      </p:nvSpPr>
                      <p:spPr>
                        <a:xfrm>
                          <a:off x="4223792" y="1988840"/>
                          <a:ext cx="2736304" cy="2736304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/>
                          <a:endParaRPr/>
                        </a:p>
                      </p:txBody>
                    </p:sp>
                    <p:sp>
                      <p:nvSpPr>
                        <p:cNvPr id="6" name="ïŝḻîḑé"/>
                        <p:cNvSpPr/>
                        <p:nvPr/>
                      </p:nvSpPr>
                      <p:spPr>
                        <a:xfrm>
                          <a:off x="4007768" y="1991515"/>
                          <a:ext cx="3048311" cy="2763854"/>
                        </a:xfrm>
                        <a:prstGeom prst="ellipse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/>
                          <a:endParaRPr/>
                        </a:p>
                      </p:txBody>
                    </p:sp>
                  </p:grpSp>
                  <p:sp>
                    <p:nvSpPr>
                      <p:cNvPr id="127" name="文本框 126"/>
                      <p:cNvSpPr txBox="1"/>
                      <p:nvPr/>
                    </p:nvSpPr>
                    <p:spPr>
                      <a:xfrm>
                        <a:off x="9048687" y="5847263"/>
                        <a:ext cx="1401156" cy="5250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400" b="1" dirty="0">
                            <a:latin typeface="微软雅黑" panose="020B0503020204020204" charset="-122"/>
                            <a:ea typeface="微软雅黑" panose="020B0503020204020204" charset="-122"/>
                          </a:rPr>
                          <a:t>成本高</a:t>
                        </a:r>
                      </a:p>
                    </p:txBody>
                  </p:sp>
                </p:grpSp>
                <p:pic>
                  <p:nvPicPr>
                    <p:cNvPr id="41" name="图片 40" descr="C:/Users/nxy/AppData/Local/Temp/kaimatting_20200529100430/output_20200529100444..pngoutput_20200529100444.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5687" y="5752"/>
                      <a:ext cx="915" cy="868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</p:pic>
              </p:grpSp>
              <p:pic>
                <p:nvPicPr>
                  <p:cNvPr id="44" name="图片 43" descr="u=3459908186,3491776536&amp;fm=26&amp;gp=0[1]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45" y="3339"/>
                    <a:ext cx="3605" cy="218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8" name="组合 47"/>
              <p:cNvGrpSpPr/>
              <p:nvPr/>
            </p:nvGrpSpPr>
            <p:grpSpPr>
              <a:xfrm>
                <a:off x="8442" y="1944"/>
                <a:ext cx="4675" cy="5860"/>
                <a:chOff x="13120" y="1803"/>
                <a:chExt cx="5325" cy="7471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13120" y="1803"/>
                  <a:ext cx="4943" cy="8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rgbClr val="215968"/>
                      </a:solidFill>
                    </a:rPr>
                    <a:t>金融</a:t>
                  </a:r>
                  <a:r>
                    <a:rPr lang="zh-CN" altLang="en-US" sz="2800" b="1" dirty="0">
                      <a:solidFill>
                        <a:srgbClr val="215968"/>
                      </a:solidFill>
                    </a:rPr>
                    <a:t>科技</a:t>
                  </a:r>
                  <a:r>
                    <a:rPr lang="en-US" altLang="zh-CN" sz="2800" b="1" dirty="0">
                      <a:solidFill>
                        <a:srgbClr val="215968"/>
                      </a:solidFill>
                    </a:rPr>
                    <a:t>信贷</a:t>
                  </a:r>
                </a:p>
              </p:txBody>
            </p:sp>
            <p:grpSp>
              <p:nvGrpSpPr>
                <p:cNvPr id="141" name="组合 140"/>
                <p:cNvGrpSpPr/>
                <p:nvPr/>
              </p:nvGrpSpPr>
              <p:grpSpPr>
                <a:xfrm>
                  <a:off x="15827" y="5773"/>
                  <a:ext cx="2618" cy="1714"/>
                  <a:chOff x="9991479" y="5150284"/>
                  <a:chExt cx="1861185" cy="1235643"/>
                </a:xfrm>
              </p:grpSpPr>
              <p:grpSp>
                <p:nvGrpSpPr>
                  <p:cNvPr id="120" name="îṧḻide"/>
                  <p:cNvGrpSpPr>
                    <a:grpSpLocks noChangeAspect="1"/>
                  </p:cNvGrpSpPr>
                  <p:nvPr/>
                </p:nvGrpSpPr>
                <p:grpSpPr>
                  <a:xfrm>
                    <a:off x="10355083" y="5150284"/>
                    <a:ext cx="577938" cy="577937"/>
                    <a:chOff x="5034651" y="3522676"/>
                    <a:chExt cx="1061518" cy="1061518"/>
                  </a:xfrm>
                </p:grpSpPr>
                <p:grpSp>
                  <p:nvGrpSpPr>
                    <p:cNvPr id="121" name="ïš1îḍé"/>
                    <p:cNvGrpSpPr/>
                    <p:nvPr/>
                  </p:nvGrpSpPr>
                  <p:grpSpPr>
                    <a:xfrm>
                      <a:off x="5034651" y="3522676"/>
                      <a:ext cx="1061518" cy="1061518"/>
                      <a:chOff x="4007768" y="1772816"/>
                      <a:chExt cx="3168352" cy="3168352"/>
                    </a:xfrm>
                  </p:grpSpPr>
                  <p:sp>
                    <p:nvSpPr>
                      <p:cNvPr id="123" name="ïṧ1iḑè"/>
                      <p:cNvSpPr/>
                      <p:nvPr/>
                    </p:nvSpPr>
                    <p:spPr>
                      <a:xfrm>
                        <a:off x="4007768" y="1772816"/>
                        <a:ext cx="3168352" cy="3168352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/>
                      </a:p>
                    </p:txBody>
                  </p:sp>
                  <p:sp>
                    <p:nvSpPr>
                      <p:cNvPr id="124" name="ïšlîḓê"/>
                      <p:cNvSpPr/>
                      <p:nvPr/>
                    </p:nvSpPr>
                    <p:spPr>
                      <a:xfrm>
                        <a:off x="4223792" y="1988840"/>
                        <a:ext cx="2736304" cy="2736304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/>
                      </a:p>
                    </p:txBody>
                  </p:sp>
                  <p:sp>
                    <p:nvSpPr>
                      <p:cNvPr id="125" name="i$ľíḓé"/>
                      <p:cNvSpPr/>
                      <p:nvPr/>
                    </p:nvSpPr>
                    <p:spPr>
                      <a:xfrm>
                        <a:off x="4053023" y="1772816"/>
                        <a:ext cx="2948556" cy="3167875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/>
                      </a:p>
                    </p:txBody>
                  </p:sp>
                </p:grpSp>
                <p:sp>
                  <p:nvSpPr>
                    <p:cNvPr id="122" name="íś1ïďê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44876" y="3874760"/>
                      <a:ext cx="628064" cy="394643"/>
                    </a:xfrm>
                    <a:custGeom>
                      <a:avLst/>
                      <a:gdLst>
                        <a:gd name="T0" fmla="*/ 5639 w 6827"/>
                        <a:gd name="T1" fmla="*/ 1484 h 3859"/>
                        <a:gd name="T2" fmla="*/ 5302 w 6827"/>
                        <a:gd name="T3" fmla="*/ 1533 h 3859"/>
                        <a:gd name="T4" fmla="*/ 3413 w 6827"/>
                        <a:gd name="T5" fmla="*/ 0 h 3859"/>
                        <a:gd name="T6" fmla="*/ 1525 w 6827"/>
                        <a:gd name="T7" fmla="*/ 1533 h 3859"/>
                        <a:gd name="T8" fmla="*/ 1187 w 6827"/>
                        <a:gd name="T9" fmla="*/ 1484 h 3859"/>
                        <a:gd name="T10" fmla="*/ 0 w 6827"/>
                        <a:gd name="T11" fmla="*/ 2671 h 3859"/>
                        <a:gd name="T12" fmla="*/ 1187 w 6827"/>
                        <a:gd name="T13" fmla="*/ 3859 h 3859"/>
                        <a:gd name="T14" fmla="*/ 5639 w 6827"/>
                        <a:gd name="T15" fmla="*/ 3859 h 3859"/>
                        <a:gd name="T16" fmla="*/ 6827 w 6827"/>
                        <a:gd name="T17" fmla="*/ 2671 h 3859"/>
                        <a:gd name="T18" fmla="*/ 5639 w 6827"/>
                        <a:gd name="T19" fmla="*/ 1484 h 38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827" h="3859">
                          <a:moveTo>
                            <a:pt x="5639" y="1484"/>
                          </a:moveTo>
                          <a:cubicBezTo>
                            <a:pt x="5522" y="1484"/>
                            <a:pt x="5409" y="1501"/>
                            <a:pt x="5302" y="1533"/>
                          </a:cubicBezTo>
                          <a:cubicBezTo>
                            <a:pt x="5119" y="658"/>
                            <a:pt x="4343" y="0"/>
                            <a:pt x="3413" y="0"/>
                          </a:cubicBezTo>
                          <a:cubicBezTo>
                            <a:pt x="2484" y="0"/>
                            <a:pt x="1708" y="658"/>
                            <a:pt x="1525" y="1533"/>
                          </a:cubicBezTo>
                          <a:cubicBezTo>
                            <a:pt x="1418" y="1501"/>
                            <a:pt x="1305" y="1484"/>
                            <a:pt x="1187" y="1484"/>
                          </a:cubicBezTo>
                          <a:cubicBezTo>
                            <a:pt x="532" y="1484"/>
                            <a:pt x="0" y="2016"/>
                            <a:pt x="0" y="2671"/>
                          </a:cubicBezTo>
                          <a:cubicBezTo>
                            <a:pt x="0" y="3327"/>
                            <a:pt x="532" y="3859"/>
                            <a:pt x="1187" y="3859"/>
                          </a:cubicBezTo>
                          <a:lnTo>
                            <a:pt x="5639" y="3859"/>
                          </a:lnTo>
                          <a:cubicBezTo>
                            <a:pt x="6295" y="3859"/>
                            <a:pt x="6827" y="3327"/>
                            <a:pt x="6827" y="2671"/>
                          </a:cubicBezTo>
                          <a:cubicBezTo>
                            <a:pt x="6827" y="2016"/>
                            <a:pt x="6295" y="1484"/>
                            <a:pt x="5639" y="1484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8" name="文本框 127"/>
                  <p:cNvSpPr txBox="1"/>
                  <p:nvPr/>
                </p:nvSpPr>
                <p:spPr>
                  <a:xfrm>
                    <a:off x="9991479" y="5823303"/>
                    <a:ext cx="1861185" cy="562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b="1" dirty="0">
                        <a:latin typeface="微软雅黑" panose="020B0503020204020204" charset="-122"/>
                        <a:ea typeface="微软雅黑" panose="020B0503020204020204" charset="-122"/>
                      </a:rPr>
                      <a:t>便捷快速</a:t>
                    </a:r>
                  </a:p>
                </p:txBody>
              </p:sp>
            </p:grpSp>
            <p:grpSp>
              <p:nvGrpSpPr>
                <p:cNvPr id="88" name="组合 87"/>
                <p:cNvGrpSpPr/>
                <p:nvPr/>
              </p:nvGrpSpPr>
              <p:grpSpPr>
                <a:xfrm>
                  <a:off x="14124" y="7496"/>
                  <a:ext cx="2779" cy="1778"/>
                  <a:chOff x="8455872" y="2831495"/>
                  <a:chExt cx="2566402" cy="1702234"/>
                </a:xfrm>
              </p:grpSpPr>
              <p:grpSp>
                <p:nvGrpSpPr>
                  <p:cNvPr id="71" name="îṣḷíḑê"/>
                  <p:cNvGrpSpPr/>
                  <p:nvPr/>
                </p:nvGrpSpPr>
                <p:grpSpPr>
                  <a:xfrm>
                    <a:off x="8948680" y="2831495"/>
                    <a:ext cx="791019" cy="791019"/>
                    <a:chOff x="7484342" y="3746160"/>
                    <a:chExt cx="791019" cy="791019"/>
                  </a:xfrm>
                </p:grpSpPr>
                <p:sp>
                  <p:nvSpPr>
                    <p:cNvPr id="77" name="işḻïḓê"/>
                    <p:cNvSpPr/>
                    <p:nvPr/>
                  </p:nvSpPr>
                  <p:spPr>
                    <a:xfrm>
                      <a:off x="7484342" y="3746160"/>
                      <a:ext cx="791019" cy="791019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 sz="1600" b="1"/>
                    </a:p>
                  </p:txBody>
                </p:sp>
                <p:grpSp>
                  <p:nvGrpSpPr>
                    <p:cNvPr id="78" name="ï$ľíḋe"/>
                    <p:cNvGrpSpPr/>
                    <p:nvPr/>
                  </p:nvGrpSpPr>
                  <p:grpSpPr>
                    <a:xfrm>
                      <a:off x="7704631" y="3925162"/>
                      <a:ext cx="381272" cy="378313"/>
                      <a:chOff x="2471070" y="2915087"/>
                      <a:chExt cx="281583" cy="279400"/>
                    </a:xfrm>
                    <a:solidFill>
                      <a:schemeClr val="bg1"/>
                    </a:solidFill>
                  </p:grpSpPr>
                  <p:sp>
                    <p:nvSpPr>
                      <p:cNvPr id="79" name="iṣľidè"/>
                      <p:cNvSpPr/>
                      <p:nvPr/>
                    </p:nvSpPr>
                    <p:spPr bwMode="auto">
                      <a:xfrm>
                        <a:off x="2471070" y="2915087"/>
                        <a:ext cx="246062" cy="27940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66" y="97"/>
                          </a:cxn>
                          <a:cxn ang="0">
                            <a:pos x="95" y="68"/>
                          </a:cxn>
                          <a:cxn ang="0">
                            <a:pos x="103" y="69"/>
                          </a:cxn>
                          <a:cxn ang="0">
                            <a:pos x="105" y="67"/>
                          </a:cxn>
                          <a:cxn ang="0">
                            <a:pos x="107" y="55"/>
                          </a:cxn>
                          <a:cxn ang="0">
                            <a:pos x="107" y="20"/>
                          </a:cxn>
                          <a:cxn ang="0">
                            <a:pos x="104" y="17"/>
                          </a:cxn>
                          <a:cxn ang="0">
                            <a:pos x="85" y="15"/>
                          </a:cxn>
                          <a:cxn ang="0">
                            <a:pos x="53" y="0"/>
                          </a:cxn>
                          <a:cxn ang="0">
                            <a:pos x="26" y="15"/>
                          </a:cxn>
                          <a:cxn ang="0">
                            <a:pos x="3" y="16"/>
                          </a:cxn>
                          <a:cxn ang="0">
                            <a:pos x="1" y="19"/>
                          </a:cxn>
                          <a:cxn ang="0">
                            <a:pos x="0" y="55"/>
                          </a:cxn>
                          <a:cxn ang="0">
                            <a:pos x="53" y="122"/>
                          </a:cxn>
                          <a:cxn ang="0">
                            <a:pos x="70" y="114"/>
                          </a:cxn>
                          <a:cxn ang="0">
                            <a:pos x="70" y="112"/>
                          </a:cxn>
                          <a:cxn ang="0">
                            <a:pos x="66" y="97"/>
                          </a:cxn>
                        </a:cxnLst>
                        <a:rect l="0" t="0" r="r" b="b"/>
                        <a:pathLst>
                          <a:path w="107" h="122">
                            <a:moveTo>
                              <a:pt x="66" y="97"/>
                            </a:moveTo>
                            <a:cubicBezTo>
                              <a:pt x="66" y="81"/>
                              <a:pt x="79" y="68"/>
                              <a:pt x="95" y="68"/>
                            </a:cubicBezTo>
                            <a:cubicBezTo>
                              <a:pt x="98" y="68"/>
                              <a:pt x="101" y="68"/>
                              <a:pt x="103" y="69"/>
                            </a:cubicBezTo>
                            <a:cubicBezTo>
                              <a:pt x="104" y="69"/>
                              <a:pt x="105" y="68"/>
                              <a:pt x="105" y="67"/>
                            </a:cubicBezTo>
                            <a:cubicBezTo>
                              <a:pt x="106" y="63"/>
                              <a:pt x="107" y="59"/>
                              <a:pt x="107" y="55"/>
                            </a:cubicBezTo>
                            <a:cubicBezTo>
                              <a:pt x="107" y="55"/>
                              <a:pt x="107" y="20"/>
                              <a:pt x="107" y="20"/>
                            </a:cubicBezTo>
                            <a:cubicBezTo>
                              <a:pt x="107" y="17"/>
                              <a:pt x="105" y="17"/>
                              <a:pt x="104" y="17"/>
                            </a:cubicBezTo>
                            <a:cubicBezTo>
                              <a:pt x="98" y="17"/>
                              <a:pt x="91" y="17"/>
                              <a:pt x="85" y="15"/>
                            </a:cubicBezTo>
                            <a:cubicBezTo>
                              <a:pt x="71" y="11"/>
                              <a:pt x="58" y="0"/>
                              <a:pt x="53" y="0"/>
                            </a:cubicBezTo>
                            <a:cubicBezTo>
                              <a:pt x="49" y="0"/>
                              <a:pt x="40" y="11"/>
                              <a:pt x="26" y="15"/>
                            </a:cubicBezTo>
                            <a:cubicBezTo>
                              <a:pt x="18" y="17"/>
                              <a:pt x="10" y="17"/>
                              <a:pt x="3" y="16"/>
                            </a:cubicBezTo>
                            <a:cubicBezTo>
                              <a:pt x="2" y="16"/>
                              <a:pt x="1" y="16"/>
                              <a:pt x="1" y="19"/>
                            </a:cubicBezTo>
                            <a:cubicBezTo>
                              <a:pt x="1" y="20"/>
                              <a:pt x="0" y="55"/>
                              <a:pt x="0" y="55"/>
                            </a:cubicBezTo>
                            <a:cubicBezTo>
                              <a:pt x="0" y="90"/>
                              <a:pt x="43" y="122"/>
                              <a:pt x="53" y="122"/>
                            </a:cubicBezTo>
                            <a:cubicBezTo>
                              <a:pt x="57" y="122"/>
                              <a:pt x="62" y="120"/>
                              <a:pt x="70" y="114"/>
                            </a:cubicBezTo>
                            <a:cubicBezTo>
                              <a:pt x="71" y="113"/>
                              <a:pt x="70" y="113"/>
                              <a:pt x="70" y="112"/>
                            </a:cubicBezTo>
                            <a:cubicBezTo>
                              <a:pt x="67" y="108"/>
                              <a:pt x="66" y="102"/>
                              <a:pt x="66" y="97"/>
                            </a:cubicBezTo>
                          </a:path>
                        </a:pathLst>
                      </a:custGeom>
                      <a:grpFill/>
                      <a:ln w="9525">
                        <a:noFill/>
                        <a:round/>
                      </a:ln>
                    </p:spPr>
                    <p:txBody>
                      <a:bodyPr anchor="ctr"/>
                      <a:lstStyle/>
                      <a:p>
                        <a:pPr algn="ctr"/>
                        <a:endParaRPr sz="1600" b="1"/>
                      </a:p>
                    </p:txBody>
                  </p:sp>
                  <p:sp>
                    <p:nvSpPr>
                      <p:cNvPr id="80" name="iṧ1íḑé"/>
                      <p:cNvSpPr/>
                      <p:nvPr/>
                    </p:nvSpPr>
                    <p:spPr bwMode="auto">
                      <a:xfrm>
                        <a:off x="2643116" y="3102748"/>
                        <a:ext cx="109537" cy="73025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4" y="31"/>
                          </a:cxn>
                          <a:cxn ang="0">
                            <a:pos x="20" y="31"/>
                          </a:cxn>
                          <a:cxn ang="0">
                            <a:pos x="2" y="17"/>
                          </a:cxn>
                          <a:cxn ang="0">
                            <a:pos x="1" y="14"/>
                          </a:cxn>
                          <a:cxn ang="0">
                            <a:pos x="4" y="11"/>
                          </a:cxn>
                          <a:cxn ang="0">
                            <a:pos x="7" y="10"/>
                          </a:cxn>
                          <a:cxn ang="0">
                            <a:pos x="19" y="19"/>
                          </a:cxn>
                          <a:cxn ang="0">
                            <a:pos x="23" y="18"/>
                          </a:cxn>
                          <a:cxn ang="0">
                            <a:pos x="40" y="1"/>
                          </a:cxn>
                          <a:cxn ang="0">
                            <a:pos x="44" y="1"/>
                          </a:cxn>
                          <a:cxn ang="0">
                            <a:pos x="47" y="3"/>
                          </a:cxn>
                          <a:cxn ang="0">
                            <a:pos x="47" y="7"/>
                          </a:cxn>
                          <a:cxn ang="0">
                            <a:pos x="24" y="31"/>
                          </a:cxn>
                        </a:cxnLst>
                        <a:rect l="0" t="0" r="r" b="b"/>
                        <a:pathLst>
                          <a:path w="48" h="32">
                            <a:moveTo>
                              <a:pt x="24" y="31"/>
                            </a:moveTo>
                            <a:cubicBezTo>
                              <a:pt x="23" y="32"/>
                              <a:pt x="21" y="32"/>
                              <a:pt x="20" y="31"/>
                            </a:cubicBezTo>
                            <a:cubicBezTo>
                              <a:pt x="2" y="17"/>
                              <a:pt x="2" y="17"/>
                              <a:pt x="2" y="17"/>
                            </a:cubicBezTo>
                            <a:cubicBezTo>
                              <a:pt x="1" y="17"/>
                              <a:pt x="0" y="15"/>
                              <a:pt x="1" y="14"/>
                            </a:cubicBezTo>
                            <a:cubicBezTo>
                              <a:pt x="4" y="11"/>
                              <a:pt x="4" y="11"/>
                              <a:pt x="4" y="11"/>
                            </a:cubicBezTo>
                            <a:cubicBezTo>
                              <a:pt x="4" y="9"/>
                              <a:pt x="6" y="9"/>
                              <a:pt x="7" y="10"/>
                            </a:cubicBezTo>
                            <a:cubicBezTo>
                              <a:pt x="19" y="19"/>
                              <a:pt x="19" y="19"/>
                              <a:pt x="19" y="19"/>
                            </a:cubicBezTo>
                            <a:cubicBezTo>
                              <a:pt x="20" y="20"/>
                              <a:pt x="22" y="20"/>
                              <a:pt x="23" y="18"/>
                            </a:cubicBezTo>
                            <a:cubicBezTo>
                              <a:pt x="40" y="1"/>
                              <a:pt x="40" y="1"/>
                              <a:pt x="40" y="1"/>
                            </a:cubicBezTo>
                            <a:cubicBezTo>
                              <a:pt x="41" y="0"/>
                              <a:pt x="43" y="0"/>
                              <a:pt x="44" y="1"/>
                            </a:cubicBezTo>
                            <a:cubicBezTo>
                              <a:pt x="47" y="3"/>
                              <a:pt x="47" y="3"/>
                              <a:pt x="47" y="3"/>
                            </a:cubicBezTo>
                            <a:cubicBezTo>
                              <a:pt x="48" y="4"/>
                              <a:pt x="48" y="6"/>
                              <a:pt x="47" y="7"/>
                            </a:cubicBezTo>
                            <a:lnTo>
                              <a:pt x="24" y="31"/>
                            </a:lnTo>
                            <a:close/>
                          </a:path>
                        </a:pathLst>
                      </a:custGeom>
                      <a:grpFill/>
                      <a:ln w="9525">
                        <a:noFill/>
                        <a:round/>
                      </a:ln>
                    </p:spPr>
                    <p:txBody>
                      <a:bodyPr anchor="ctr"/>
                      <a:lstStyle/>
                      <a:p>
                        <a:pPr algn="ctr"/>
                        <a:endParaRPr sz="1600" b="1"/>
                      </a:p>
                    </p:txBody>
                  </p:sp>
                </p:grpSp>
              </p:grpSp>
              <p:sp>
                <p:nvSpPr>
                  <p:cNvPr id="85" name="文本框 84"/>
                  <p:cNvSpPr txBox="1"/>
                  <p:nvPr/>
                </p:nvSpPr>
                <p:spPr>
                  <a:xfrm>
                    <a:off x="8455872" y="3786817"/>
                    <a:ext cx="2566402" cy="7469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b="1" dirty="0">
                        <a:latin typeface="微软雅黑" panose="020B0503020204020204" charset="-122"/>
                        <a:ea typeface="微软雅黑" panose="020B0503020204020204" charset="-122"/>
                      </a:rPr>
                      <a:t>低风险</a:t>
                    </a:r>
                  </a:p>
                </p:txBody>
              </p:sp>
            </p:grpSp>
            <p:pic>
              <p:nvPicPr>
                <p:cNvPr id="45" name="图片 44" descr="u=1970071822,1697821172&amp;fm=15&amp;gp=0[1]"/>
                <p:cNvPicPr>
                  <a:picLocks noChangeAspect="1"/>
                </p:cNvPicPr>
                <p:nvPr/>
              </p:nvPicPr>
              <p:blipFill>
                <a:blip r:embed="rId4"/>
                <a:srcRect b="9520"/>
                <a:stretch>
                  <a:fillRect/>
                </a:stretch>
              </p:blipFill>
              <p:spPr>
                <a:xfrm>
                  <a:off x="13843" y="3060"/>
                  <a:ext cx="3497" cy="20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5" y="1711"/>
              <a:ext cx="2088" cy="1318"/>
            </a:xfrm>
            <a:prstGeom prst="rect">
              <a:avLst/>
            </a:prstGeom>
          </p:spPr>
        </p:pic>
      </p:grpSp>
      <p:pic>
        <p:nvPicPr>
          <p:cNvPr id="57" name="图片 56" descr="C:/Users/nxy/AppData/Local/Temp/kaimatting_20200529101714/output_20200529101718..pngoutput_20200529101718."/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3215005" y="4711065"/>
            <a:ext cx="267970" cy="3365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7866" y="81260"/>
            <a:ext cx="133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2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84616" y="294799"/>
            <a:ext cx="163958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项目背景</a:t>
            </a:r>
          </a:p>
        </p:txBody>
      </p:sp>
      <p:sp>
        <p:nvSpPr>
          <p:cNvPr id="4" name="流程图: 手动输入 3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74700" y="3338830"/>
            <a:ext cx="1028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企业数据</a:t>
            </a:r>
            <a:endParaRPr lang="zh-CN" altLang="en-US" sz="1600" dirty="0">
              <a:solidFill>
                <a:srgbClr val="8A8A8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wenhao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2486660"/>
            <a:ext cx="1449705" cy="1449705"/>
          </a:xfrm>
          <a:prstGeom prst="rect">
            <a:avLst/>
          </a:prstGeom>
        </p:spPr>
      </p:pic>
      <p:pic>
        <p:nvPicPr>
          <p:cNvPr id="49" name="图片 48" descr="u=3035476113,4282656423&amp;fm=26&amp;gp=0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2127250"/>
            <a:ext cx="2713355" cy="1915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20160" y="1477010"/>
            <a:ext cx="103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维度高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65" y="1280160"/>
            <a:ext cx="1198245" cy="1012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75" y="2361565"/>
            <a:ext cx="1174750" cy="9772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54755" y="3134995"/>
            <a:ext cx="131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数据量大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765" y="2845435"/>
            <a:ext cx="1045845" cy="9474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415" y="4777740"/>
            <a:ext cx="1052195" cy="9398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820160" y="5063490"/>
            <a:ext cx="131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来源广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rcRect l="31912" t="1215" r="24535" b="3138"/>
          <a:stretch>
            <a:fillRect/>
          </a:stretch>
        </p:blipFill>
        <p:spPr>
          <a:xfrm>
            <a:off x="1803400" y="1187450"/>
            <a:ext cx="817245" cy="4548505"/>
          </a:xfrm>
          <a:prstGeom prst="rect">
            <a:avLst/>
          </a:prstGeom>
        </p:spPr>
      </p:pic>
      <p:pic>
        <p:nvPicPr>
          <p:cNvPr id="48" name="图片 47" descr="C:/Users/nxy/AppData/Local/Temp/kaimatting_20200529100839/output_20200529100910..pngoutput_20200529100910."/>
          <p:cNvPicPr>
            <a:picLocks noChangeAspect="1"/>
          </p:cNvPicPr>
          <p:nvPr/>
        </p:nvPicPr>
        <p:blipFill>
          <a:blip r:embed="rId9">
            <a:clrChange>
              <a:clrFrom>
                <a:srgbClr val="FE8898">
                  <a:alpha val="100000"/>
                </a:srgbClr>
              </a:clrFrom>
              <a:clrTo>
                <a:srgbClr val="FE889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8065" y="2361565"/>
            <a:ext cx="2388235" cy="170053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6756400" y="4251325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企业分类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5045" y="2860675"/>
            <a:ext cx="1082040" cy="6394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1543050" y="1162050"/>
            <a:ext cx="1333500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929255" y="1676400"/>
            <a:ext cx="48094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60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整体解决方案</a:t>
            </a:r>
            <a:endParaRPr lang="zh-CN" altLang="en-US" sz="6000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6550" y="2726789"/>
            <a:ext cx="8305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sym typeface="+mn-ea"/>
              </a:rPr>
              <a:t>Overall Solution</a:t>
            </a:r>
          </a:p>
        </p:txBody>
      </p:sp>
      <p:sp>
        <p:nvSpPr>
          <p:cNvPr id="2" name="流程图: 手动输入 1"/>
          <p:cNvSpPr/>
          <p:nvPr/>
        </p:nvSpPr>
        <p:spPr>
          <a:xfrm rot="5400000">
            <a:off x="-26670" y="1704340"/>
            <a:ext cx="1209675" cy="1153160"/>
          </a:xfrm>
          <a:prstGeom prst="flowChartManualInput">
            <a:avLst/>
          </a:prstGeom>
          <a:solidFill>
            <a:srgbClr val="0FC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66" y="80625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3</a:t>
            </a:r>
            <a:endParaRPr lang="zh-CN" altLang="en-US" sz="7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84630" y="294640"/>
            <a:ext cx="2331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整体解决方案</a:t>
            </a:r>
          </a:p>
        </p:txBody>
      </p:sp>
      <p:pic>
        <p:nvPicPr>
          <p:cNvPr id="7" name="图片 6" descr="拓扑图_数据服务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20" y="4019550"/>
            <a:ext cx="1621155" cy="1527810"/>
          </a:xfrm>
          <a:prstGeom prst="rect">
            <a:avLst/>
          </a:prstGeom>
        </p:spPr>
      </p:pic>
      <p:pic>
        <p:nvPicPr>
          <p:cNvPr id="8" name="图片 7" descr="WEB ANALYTI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895" y="1574165"/>
            <a:ext cx="1621155" cy="1527810"/>
          </a:xfrm>
          <a:prstGeom prst="rect">
            <a:avLst/>
          </a:prstGeom>
        </p:spPr>
      </p:pic>
      <p:pic>
        <p:nvPicPr>
          <p:cNvPr id="9" name="图片 8" descr="数据表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575" y="1488440"/>
            <a:ext cx="1621155" cy="1527810"/>
          </a:xfrm>
          <a:prstGeom prst="rect">
            <a:avLst/>
          </a:prstGeom>
        </p:spPr>
      </p:pic>
      <p:pic>
        <p:nvPicPr>
          <p:cNvPr id="11" name="图片 10" descr="数据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570" y="4111625"/>
            <a:ext cx="1427480" cy="1344930"/>
          </a:xfrm>
          <a:prstGeom prst="rect">
            <a:avLst/>
          </a:prstGeom>
        </p:spPr>
      </p:pic>
      <p:pic>
        <p:nvPicPr>
          <p:cNvPr id="12" name="图片 11" descr="数据处理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295" y="4166235"/>
            <a:ext cx="1534160" cy="1235710"/>
          </a:xfrm>
          <a:prstGeom prst="rect">
            <a:avLst/>
          </a:prstGeom>
        </p:spPr>
      </p:pic>
      <p:pic>
        <p:nvPicPr>
          <p:cNvPr id="24" name="图片 23" descr="箭头_左右切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165" y="4313555"/>
            <a:ext cx="998855" cy="941070"/>
          </a:xfrm>
          <a:prstGeom prst="rect">
            <a:avLst/>
          </a:prstGeom>
        </p:spPr>
      </p:pic>
      <p:pic>
        <p:nvPicPr>
          <p:cNvPr id="28" name="图片 27" descr="箭头_左右切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8175" y="4313555"/>
            <a:ext cx="998855" cy="941070"/>
          </a:xfrm>
          <a:prstGeom prst="rect">
            <a:avLst/>
          </a:prstGeom>
        </p:spPr>
      </p:pic>
      <p:pic>
        <p:nvPicPr>
          <p:cNvPr id="30" name="图片 29" descr="箭头_左右切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59775" y="3196590"/>
            <a:ext cx="941070" cy="998855"/>
          </a:xfrm>
          <a:prstGeom prst="rect">
            <a:avLst/>
          </a:prstGeom>
        </p:spPr>
      </p:pic>
      <p:pic>
        <p:nvPicPr>
          <p:cNvPr id="31" name="图片 30" descr="箭头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56865" y="3201035"/>
            <a:ext cx="794385" cy="84328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68165" y="2104390"/>
            <a:ext cx="1465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原始数据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733675" y="5668645"/>
            <a:ext cx="1932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数据处理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574665" y="5668645"/>
            <a:ext cx="1932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服务器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415020" y="5632450"/>
            <a:ext cx="1932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03435" y="2021840"/>
            <a:ext cx="1932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端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  <p:bldP spid="34" grpId="0"/>
      <p:bldP spid="34" grpId="1"/>
      <p:bldP spid="39" grpId="0"/>
      <p:bldP spid="39" grpId="1"/>
      <p:bldP spid="5" grpId="0"/>
      <p:bldP spid="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fbcca54-5385-4d75-9724-66c447e829fc}"/>
  <p:tag name="TABLE_SKINIDX" val="3"/>
  <p:tag name="TABLE_ENCOLOR" val="#FFFFF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64,&quot;width&quot;:1346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3de1cb2-7d72-48b0-9ac4-352a1dd6cfe8}"/>
  <p:tag name="TABLE_SKINIDX" val="3"/>
  <p:tag name="TABLE_ENCOLOR" val="#FFFFF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64,&quot;width&quot;:13468}"/>
</p:tagLst>
</file>

<file path=ppt/theme/theme1.xml><?xml version="1.0" encoding="utf-8"?>
<a:theme xmlns:a="http://schemas.openxmlformats.org/drawingml/2006/main" name="Office 主题">
  <a:themeElements>
    <a:clrScheme name="自定义 1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054C"/>
      </a:accent1>
      <a:accent2>
        <a:srgbClr val="EA8908"/>
      </a:accent2>
      <a:accent3>
        <a:srgbClr val="0FC1B9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750</Words>
  <Application>Microsoft Office PowerPoint</Application>
  <PresentationFormat>宽屏</PresentationFormat>
  <Paragraphs>252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黑体</vt:lpstr>
      <vt:lpstr>宋体</vt:lpstr>
      <vt:lpstr>微软雅黑</vt:lpstr>
      <vt:lpstr>幼圆</vt:lpstr>
      <vt:lpstr>Arial</vt:lpstr>
      <vt:lpstr>Segoe UI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李 童</cp:lastModifiedBy>
  <cp:revision>45</cp:revision>
  <dcterms:created xsi:type="dcterms:W3CDTF">2015-10-16T04:07:00Z</dcterms:created>
  <dcterms:modified xsi:type="dcterms:W3CDTF">2022-02-21T15:50:42Z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2052-11.1.0.10446</vt:lpwstr>
  </property>
  <property fmtid="{D5CDD505-2E9C-101B-9397-08002B2CF9AE}" pid="3" name="ICV">
    <vt:lpwstr>EBFD74E9FB244EB9AAA0893258390A5F</vt:lpwstr>
  </property>
</Properties>
</file>